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396" r:id="rId4"/>
    <p:sldId id="399" r:id="rId5"/>
    <p:sldId id="421" r:id="rId6"/>
  </p:sldIdLst>
  <p:sldSz cx="12192000" cy="6858000"/>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guide id="3" orient="horz" pos="232" userDrawn="1">
          <p15:clr>
            <a:srgbClr val="A4A3A4"/>
          </p15:clr>
        </p15:guide>
        <p15:guide id="4" pos="166" userDrawn="1">
          <p15:clr>
            <a:srgbClr val="A4A3A4"/>
          </p15:clr>
        </p15:guide>
        <p15:guide id="5" pos="1118" userDrawn="1">
          <p15:clr>
            <a:srgbClr val="A4A3A4"/>
          </p15:clr>
        </p15:guide>
        <p15:guide id="6" orient="horz" pos="4088" userDrawn="1">
          <p15:clr>
            <a:srgbClr val="A4A3A4"/>
          </p15:clr>
        </p15:guide>
        <p15:guide id="7" pos="7446" userDrawn="1">
          <p15:clr>
            <a:srgbClr val="A4A3A4"/>
          </p15:clr>
        </p15:guide>
        <p15:guide id="8" pos="3953" userDrawn="1">
          <p15:clr>
            <a:srgbClr val="A4A3A4"/>
          </p15:clr>
        </p15:guide>
        <p15:guide id="9" pos="3704" userDrawn="1">
          <p15:clr>
            <a:srgbClr val="A4A3A4"/>
          </p15:clr>
        </p15:guide>
        <p15:guide id="11" orient="horz" pos="3952" userDrawn="1">
          <p15:clr>
            <a:srgbClr val="A4A3A4"/>
          </p15:clr>
        </p15:guide>
        <p15:guide id="12" orient="horz" pos="323"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or" initials="A" userId="Author" providerId="AD"/>
  <p188:author id="{2575F77D-E880-BD2D-55E8-1DA6E279BC80}" name="Tomko Daniel" initials="DT" userId="S::daniel.tomko@bratislava.sk::a308ce15-814f-4211-b399-f7c7b8a3d45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E4245"/>
    <a:srgbClr val="A85A57"/>
    <a:srgbClr val="D86ECC"/>
    <a:srgbClr val="61CBF4"/>
    <a:srgbClr val="3B7D23"/>
    <a:srgbClr val="303188"/>
    <a:srgbClr val="EBE9E8"/>
    <a:srgbClr val="9998C7"/>
    <a:srgbClr val="B8B031"/>
    <a:srgbClr val="726E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guide orient="horz" pos="2160"/>
        <p:guide pos="3817"/>
        <p:guide orient="horz" pos="232"/>
        <p:guide pos="166"/>
        <p:guide pos="1118"/>
        <p:guide orient="horz" pos="4088"/>
        <p:guide pos="7446"/>
        <p:guide pos="3953"/>
        <p:guide pos="3704"/>
        <p:guide orient="horz" pos="3952"/>
        <p:guide orient="horz" pos="323"/>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8/10/relationships/authors" Target="authors.xml"/><Relationship Id="rId3" Type="http://schemas.openxmlformats.org/officeDocument/2006/relationships/slide" Target="slides/slide2.xml"/><Relationship Id="rId7" Type="http://schemas.openxmlformats.org/officeDocument/2006/relationships/notesMaster" Target="notesMasters/notesMaster1.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nčová Terézia, Ing. arch." userId="9d704296-6e5d-4f77-82a2-25ff56c1e849" providerId="ADAL" clId="{4A76DD7B-EE37-4033-8066-A17A7C11DBB6}"/>
    <pc:docChg chg="undo custSel delSld modSld">
      <pc:chgData name="Benčová Terézia, Ing. arch." userId="9d704296-6e5d-4f77-82a2-25ff56c1e849" providerId="ADAL" clId="{4A76DD7B-EE37-4033-8066-A17A7C11DBB6}" dt="2026-05-19T12:50:06.163" v="435" actId="20577"/>
      <pc:docMkLst>
        <pc:docMk/>
      </pc:docMkLst>
      <pc:sldChg chg="modSp mod">
        <pc:chgData name="Benčová Terézia, Ing. arch." userId="9d704296-6e5d-4f77-82a2-25ff56c1e849" providerId="ADAL" clId="{4A76DD7B-EE37-4033-8066-A17A7C11DBB6}" dt="2026-05-19T12:50:06.163" v="435" actId="20577"/>
        <pc:sldMkLst>
          <pc:docMk/>
          <pc:sldMk cId="1264761772" sldId="256"/>
        </pc:sldMkLst>
        <pc:spChg chg="mod">
          <ac:chgData name="Benčová Terézia, Ing. arch." userId="9d704296-6e5d-4f77-82a2-25ff56c1e849" providerId="ADAL" clId="{4A76DD7B-EE37-4033-8066-A17A7C11DBB6}" dt="2026-05-19T12:50:06.163" v="435" actId="20577"/>
          <ac:spMkLst>
            <pc:docMk/>
            <pc:sldMk cId="1264761772" sldId="256"/>
            <ac:spMk id="6" creationId="{7097F1B4-9258-C062-DDBC-97CC9B34663F}"/>
          </ac:spMkLst>
        </pc:spChg>
      </pc:sldChg>
      <pc:sldChg chg="addSp delSp modSp mod">
        <pc:chgData name="Benčová Terézia, Ing. arch." userId="9d704296-6e5d-4f77-82a2-25ff56c1e849" providerId="ADAL" clId="{4A76DD7B-EE37-4033-8066-A17A7C11DBB6}" dt="2026-04-29T09:45:56.890" v="426" actId="478"/>
        <pc:sldMkLst>
          <pc:docMk/>
          <pc:sldMk cId="3693014055" sldId="257"/>
        </pc:sldMkLst>
        <pc:spChg chg="add mod">
          <ac:chgData name="Benčová Terézia, Ing. arch." userId="9d704296-6e5d-4f77-82a2-25ff56c1e849" providerId="ADAL" clId="{4A76DD7B-EE37-4033-8066-A17A7C11DBB6}" dt="2026-04-29T09:11:47.688" v="406" actId="1076"/>
          <ac:spMkLst>
            <pc:docMk/>
            <pc:sldMk cId="3693014055" sldId="257"/>
            <ac:spMk id="2" creationId="{759B83AB-0D9B-EF89-B767-21D5E0E0D155}"/>
          </ac:spMkLst>
        </pc:spChg>
        <pc:spChg chg="mod">
          <ac:chgData name="Benčová Terézia, Ing. arch." userId="9d704296-6e5d-4f77-82a2-25ff56c1e849" providerId="ADAL" clId="{4A76DD7B-EE37-4033-8066-A17A7C11DBB6}" dt="2026-04-29T09:10:19.981" v="371" actId="14100"/>
          <ac:spMkLst>
            <pc:docMk/>
            <pc:sldMk cId="3693014055" sldId="257"/>
            <ac:spMk id="7" creationId="{98E1F297-98FB-821A-04E8-6A3ABBB0BADB}"/>
          </ac:spMkLst>
        </pc:spChg>
        <pc:spChg chg="mod">
          <ac:chgData name="Benčová Terézia, Ing. arch." userId="9d704296-6e5d-4f77-82a2-25ff56c1e849" providerId="ADAL" clId="{4A76DD7B-EE37-4033-8066-A17A7C11DBB6}" dt="2026-04-29T09:45:44.289" v="425" actId="20577"/>
          <ac:spMkLst>
            <pc:docMk/>
            <pc:sldMk cId="3693014055" sldId="257"/>
            <ac:spMk id="10" creationId="{D4C31A09-5452-16C3-562C-F7E6F0CEC897}"/>
          </ac:spMkLst>
        </pc:spChg>
      </pc:sldChg>
      <pc:sldChg chg="addSp delSp modSp mod">
        <pc:chgData name="Benčová Terézia, Ing. arch." userId="9d704296-6e5d-4f77-82a2-25ff56c1e849" providerId="ADAL" clId="{4A76DD7B-EE37-4033-8066-A17A7C11DBB6}" dt="2026-04-29T09:46:52.175" v="428" actId="20577"/>
        <pc:sldMkLst>
          <pc:docMk/>
          <pc:sldMk cId="3901220529" sldId="396"/>
        </pc:sldMkLst>
        <pc:spChg chg="add mod">
          <ac:chgData name="Benčová Terézia, Ing. arch." userId="9d704296-6e5d-4f77-82a2-25ff56c1e849" providerId="ADAL" clId="{4A76DD7B-EE37-4033-8066-A17A7C11DBB6}" dt="2026-04-29T09:11:21.938" v="401" actId="207"/>
          <ac:spMkLst>
            <pc:docMk/>
            <pc:sldMk cId="3901220529" sldId="396"/>
            <ac:spMk id="2" creationId="{63DB5C15-D3F2-A439-313F-329F339F2689}"/>
          </ac:spMkLst>
        </pc:spChg>
        <pc:spChg chg="add mod">
          <ac:chgData name="Benčová Terézia, Ing. arch." userId="9d704296-6e5d-4f77-82a2-25ff56c1e849" providerId="ADAL" clId="{4A76DD7B-EE37-4033-8066-A17A7C11DBB6}" dt="2026-04-29T09:10:55.443" v="399"/>
          <ac:spMkLst>
            <pc:docMk/>
            <pc:sldMk cId="3901220529" sldId="396"/>
            <ac:spMk id="3" creationId="{53165458-C1C2-02BC-9634-9F1DF5643F87}"/>
          </ac:spMkLst>
        </pc:spChg>
        <pc:spChg chg="add mod">
          <ac:chgData name="Benčová Terézia, Ing. arch." userId="9d704296-6e5d-4f77-82a2-25ff56c1e849" providerId="ADAL" clId="{4A76DD7B-EE37-4033-8066-A17A7C11DBB6}" dt="2026-04-29T09:46:52.175" v="428" actId="20577"/>
          <ac:spMkLst>
            <pc:docMk/>
            <pc:sldMk cId="3901220529" sldId="396"/>
            <ac:spMk id="8" creationId="{68903253-6982-2B5D-A3FE-4950E3BDD3A8}"/>
          </ac:spMkLst>
        </pc:spChg>
        <pc:picChg chg="add mod">
          <ac:chgData name="Benčová Terézia, Ing. arch." userId="9d704296-6e5d-4f77-82a2-25ff56c1e849" providerId="ADAL" clId="{4A76DD7B-EE37-4033-8066-A17A7C11DBB6}" dt="2026-04-27T13:17:44.825" v="293"/>
          <ac:picMkLst>
            <pc:docMk/>
            <pc:sldMk cId="3901220529" sldId="396"/>
            <ac:picMk id="9" creationId="{288A34D0-A8AE-12F6-D0F8-0C689B6E102A}"/>
          </ac:picMkLst>
        </pc:picChg>
      </pc:sldChg>
      <pc:sldChg chg="addSp delSp modSp mod">
        <pc:chgData name="Benčová Terézia, Ing. arch." userId="9d704296-6e5d-4f77-82a2-25ff56c1e849" providerId="ADAL" clId="{4A76DD7B-EE37-4033-8066-A17A7C11DBB6}" dt="2026-04-27T12:08:10.949" v="281" actId="113"/>
        <pc:sldMkLst>
          <pc:docMk/>
          <pc:sldMk cId="733314595" sldId="399"/>
        </pc:sldMkLst>
        <pc:spChg chg="add mod">
          <ac:chgData name="Benčová Terézia, Ing. arch." userId="9d704296-6e5d-4f77-82a2-25ff56c1e849" providerId="ADAL" clId="{4A76DD7B-EE37-4033-8066-A17A7C11DBB6}" dt="2026-04-27T12:08:10.949" v="281" actId="113"/>
          <ac:spMkLst>
            <pc:docMk/>
            <pc:sldMk cId="733314595" sldId="399"/>
            <ac:spMk id="7" creationId="{CC60E430-2DA4-5BF1-F43D-C19D79956FA5}"/>
          </ac:spMkLst>
        </pc:spChg>
        <pc:picChg chg="add mod ord">
          <ac:chgData name="Benčová Terézia, Ing. arch." userId="9d704296-6e5d-4f77-82a2-25ff56c1e849" providerId="ADAL" clId="{4A76DD7B-EE37-4033-8066-A17A7C11DBB6}" dt="2026-04-27T12:05:34.484" v="255" actId="1076"/>
          <ac:picMkLst>
            <pc:docMk/>
            <pc:sldMk cId="733314595" sldId="399"/>
            <ac:picMk id="3" creationId="{C643ED79-E84A-7ABF-7E46-EAE3698704A4}"/>
          </ac:picMkLst>
        </pc:picChg>
      </pc:sldChg>
      <pc:sldChg chg="addSp delSp modSp mod">
        <pc:chgData name="Benčová Terézia, Ing. arch." userId="9d704296-6e5d-4f77-82a2-25ff56c1e849" providerId="ADAL" clId="{4A76DD7B-EE37-4033-8066-A17A7C11DBB6}" dt="2026-04-27T12:08:06.633" v="280" actId="113"/>
        <pc:sldMkLst>
          <pc:docMk/>
          <pc:sldMk cId="1890458566" sldId="421"/>
        </pc:sldMkLst>
        <pc:spChg chg="add mod">
          <ac:chgData name="Benčová Terézia, Ing. arch." userId="9d704296-6e5d-4f77-82a2-25ff56c1e849" providerId="ADAL" clId="{4A76DD7B-EE37-4033-8066-A17A7C11DBB6}" dt="2026-04-27T12:08:06.633" v="280" actId="113"/>
          <ac:spMkLst>
            <pc:docMk/>
            <pc:sldMk cId="1890458566" sldId="421"/>
            <ac:spMk id="7" creationId="{C573D314-55B1-6BB7-690F-21B28A46C14D}"/>
          </ac:spMkLst>
        </pc:spChg>
        <pc:picChg chg="add mod">
          <ac:chgData name="Benčová Terézia, Ing. arch." userId="9d704296-6e5d-4f77-82a2-25ff56c1e849" providerId="ADAL" clId="{4A76DD7B-EE37-4033-8066-A17A7C11DBB6}" dt="2026-04-27T12:06:24.810" v="263" actId="1076"/>
          <ac:picMkLst>
            <pc:docMk/>
            <pc:sldMk cId="1890458566" sldId="421"/>
            <ac:picMk id="3" creationId="{43F49692-067B-003E-3915-35CEF21ADD3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hlavičk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Zástupný objekt pre dá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CB5566-9619-42D7-BADB-302B2C8235B1}" type="datetimeFigureOut">
              <a:rPr lang="sk-SK" smtClean="0"/>
              <a:t>19. 5. 2026</a:t>
            </a:fld>
            <a:endParaRPr lang="sk-SK"/>
          </a:p>
        </p:txBody>
      </p:sp>
      <p:sp>
        <p:nvSpPr>
          <p:cNvPr id="4" name="Zástupný objekt pre obrázok snímky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k-SK"/>
          </a:p>
        </p:txBody>
      </p:sp>
      <p:sp>
        <p:nvSpPr>
          <p:cNvPr id="5" name="Zástupný objekt pre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6" name="Zástupný objekt pre pät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7" name="Zástupný objekt pre číslo snímky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663316-4E5F-4016-B4F7-E373E48FD97D}" type="slidenum">
              <a:rPr lang="sk-SK" smtClean="0"/>
              <a:t>‹#›</a:t>
            </a:fld>
            <a:endParaRPr lang="sk-SK"/>
          </a:p>
        </p:txBody>
      </p:sp>
    </p:spTree>
    <p:extLst>
      <p:ext uri="{BB962C8B-B14F-4D97-AF65-F5344CB8AC3E}">
        <p14:creationId xmlns:p14="http://schemas.microsoft.com/office/powerpoint/2010/main" val="1253688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
        <p:nvSpPr>
          <p:cNvPr id="4" name="Zástupný objekt pre číslo snímky 3"/>
          <p:cNvSpPr>
            <a:spLocks noGrp="1"/>
          </p:cNvSpPr>
          <p:nvPr>
            <p:ph type="sldNum" sz="quarter" idx="5"/>
          </p:nvPr>
        </p:nvSpPr>
        <p:spPr/>
        <p:txBody>
          <a:bodyPr/>
          <a:lstStyle/>
          <a:p>
            <a:fld id="{9E2B63A3-B6F6-46F3-BE4F-43443073E498}" type="slidenum">
              <a:rPr lang="sk-SK" smtClean="0"/>
              <a:t>1</a:t>
            </a:fld>
            <a:endParaRPr lang="sk-SK"/>
          </a:p>
        </p:txBody>
      </p:sp>
    </p:spTree>
    <p:extLst>
      <p:ext uri="{BB962C8B-B14F-4D97-AF65-F5344CB8AC3E}">
        <p14:creationId xmlns:p14="http://schemas.microsoft.com/office/powerpoint/2010/main" val="1814874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
        <p:nvSpPr>
          <p:cNvPr id="4" name="Zástupný objekt pre číslo snímky 3"/>
          <p:cNvSpPr>
            <a:spLocks noGrp="1"/>
          </p:cNvSpPr>
          <p:nvPr>
            <p:ph type="sldNum" sz="quarter" idx="5"/>
          </p:nvPr>
        </p:nvSpPr>
        <p:spPr/>
        <p:txBody>
          <a:bodyPr/>
          <a:lstStyle/>
          <a:p>
            <a:fld id="{9E2B63A3-B6F6-46F3-BE4F-43443073E498}" type="slidenum">
              <a:rPr lang="sk-SK" smtClean="0"/>
              <a:t>2</a:t>
            </a:fld>
            <a:endParaRPr lang="sk-SK"/>
          </a:p>
        </p:txBody>
      </p:sp>
    </p:spTree>
    <p:extLst>
      <p:ext uri="{BB962C8B-B14F-4D97-AF65-F5344CB8AC3E}">
        <p14:creationId xmlns:p14="http://schemas.microsoft.com/office/powerpoint/2010/main" val="3924282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9CCE51-BEF3-94E1-E7C7-088E475497D0}"/>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F0DC68A4-7524-A156-C48E-D4E633E394B2}"/>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B34270AF-60F4-5E46-95B7-A23ECC0E50AE}"/>
              </a:ext>
            </a:extLst>
          </p:cNvPr>
          <p:cNvSpPr>
            <a:spLocks noGrp="1"/>
          </p:cNvSpPr>
          <p:nvPr>
            <p:ph type="body" idx="1"/>
          </p:nvPr>
        </p:nvSpPr>
        <p:spPr/>
        <p:txBody>
          <a:bodyPr/>
          <a:lstStyle/>
          <a:p>
            <a:endParaRPr lang="sk-SK"/>
          </a:p>
        </p:txBody>
      </p:sp>
      <p:sp>
        <p:nvSpPr>
          <p:cNvPr id="4" name="Zástupný objekt pre číslo snímky 3">
            <a:extLst>
              <a:ext uri="{FF2B5EF4-FFF2-40B4-BE49-F238E27FC236}">
                <a16:creationId xmlns:a16="http://schemas.microsoft.com/office/drawing/2014/main" id="{5CCE5527-58E9-1A4B-AAC7-C16CA8934298}"/>
              </a:ext>
            </a:extLst>
          </p:cNvPr>
          <p:cNvSpPr>
            <a:spLocks noGrp="1"/>
          </p:cNvSpPr>
          <p:nvPr>
            <p:ph type="sldNum" sz="quarter" idx="5"/>
          </p:nvPr>
        </p:nvSpPr>
        <p:spPr/>
        <p:txBody>
          <a:bodyPr/>
          <a:lstStyle/>
          <a:p>
            <a:fld id="{77663316-4E5F-4016-B4F7-E373E48FD97D}" type="slidenum">
              <a:rPr lang="sk-SK" smtClean="0"/>
              <a:t>4</a:t>
            </a:fld>
            <a:endParaRPr lang="sk-SK"/>
          </a:p>
        </p:txBody>
      </p:sp>
    </p:spTree>
    <p:extLst>
      <p:ext uri="{BB962C8B-B14F-4D97-AF65-F5344CB8AC3E}">
        <p14:creationId xmlns:p14="http://schemas.microsoft.com/office/powerpoint/2010/main" val="2544292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AFF58-6AC1-8D9F-A598-CC941305781A}"/>
            </a:ext>
          </a:extLst>
        </p:cNvPr>
        <p:cNvGrpSpPr/>
        <p:nvPr/>
      </p:nvGrpSpPr>
      <p:grpSpPr>
        <a:xfrm>
          <a:off x="0" y="0"/>
          <a:ext cx="0" cy="0"/>
          <a:chOff x="0" y="0"/>
          <a:chExt cx="0" cy="0"/>
        </a:xfrm>
      </p:grpSpPr>
      <p:sp>
        <p:nvSpPr>
          <p:cNvPr id="2" name="Zástupný objekt pre obrázok snímky 1">
            <a:extLst>
              <a:ext uri="{FF2B5EF4-FFF2-40B4-BE49-F238E27FC236}">
                <a16:creationId xmlns:a16="http://schemas.microsoft.com/office/drawing/2014/main" id="{BDEDD2A3-04CA-BC69-F89F-BB5762BECC00}"/>
              </a:ext>
            </a:extLst>
          </p:cNvPr>
          <p:cNvSpPr>
            <a:spLocks noGrp="1" noRot="1" noChangeAspect="1"/>
          </p:cNvSpPr>
          <p:nvPr>
            <p:ph type="sldImg"/>
          </p:nvPr>
        </p:nvSpPr>
        <p:spPr/>
      </p:sp>
      <p:sp>
        <p:nvSpPr>
          <p:cNvPr id="3" name="Zástupný objekt pre poznámky 2">
            <a:extLst>
              <a:ext uri="{FF2B5EF4-FFF2-40B4-BE49-F238E27FC236}">
                <a16:creationId xmlns:a16="http://schemas.microsoft.com/office/drawing/2014/main" id="{56C126CD-018F-B891-BF89-B9280C46B199}"/>
              </a:ext>
            </a:extLst>
          </p:cNvPr>
          <p:cNvSpPr>
            <a:spLocks noGrp="1"/>
          </p:cNvSpPr>
          <p:nvPr>
            <p:ph type="body" idx="1"/>
          </p:nvPr>
        </p:nvSpPr>
        <p:spPr/>
        <p:txBody>
          <a:bodyPr/>
          <a:lstStyle/>
          <a:p>
            <a:endParaRPr lang="sk-SK" dirty="0"/>
          </a:p>
        </p:txBody>
      </p:sp>
      <p:sp>
        <p:nvSpPr>
          <p:cNvPr id="4" name="Zástupný objekt pre číslo snímky 3">
            <a:extLst>
              <a:ext uri="{FF2B5EF4-FFF2-40B4-BE49-F238E27FC236}">
                <a16:creationId xmlns:a16="http://schemas.microsoft.com/office/drawing/2014/main" id="{C41EDFC2-EB63-E43C-1CB3-239BCEC47787}"/>
              </a:ext>
            </a:extLst>
          </p:cNvPr>
          <p:cNvSpPr>
            <a:spLocks noGrp="1"/>
          </p:cNvSpPr>
          <p:nvPr>
            <p:ph type="sldNum" sz="quarter" idx="5"/>
          </p:nvPr>
        </p:nvSpPr>
        <p:spPr/>
        <p:txBody>
          <a:bodyPr/>
          <a:lstStyle/>
          <a:p>
            <a:fld id="{77663316-4E5F-4016-B4F7-E373E48FD97D}" type="slidenum">
              <a:rPr lang="sk-SK" smtClean="0"/>
              <a:t>5</a:t>
            </a:fld>
            <a:endParaRPr lang="sk-SK"/>
          </a:p>
        </p:txBody>
      </p:sp>
    </p:spTree>
    <p:extLst>
      <p:ext uri="{BB962C8B-B14F-4D97-AF65-F5344CB8AC3E}">
        <p14:creationId xmlns:p14="http://schemas.microsoft.com/office/powerpoint/2010/main" val="454704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C578C3A-7E4C-EE98-EF4F-130451A47BBD}"/>
              </a:ext>
            </a:extLst>
          </p:cNvPr>
          <p:cNvSpPr>
            <a:spLocks noGrp="1"/>
          </p:cNvSpPr>
          <p:nvPr>
            <p:ph type="ctrTitle"/>
          </p:nvPr>
        </p:nvSpPr>
        <p:spPr>
          <a:xfrm>
            <a:off x="1524000" y="1122363"/>
            <a:ext cx="9144000" cy="2387600"/>
          </a:xfrm>
        </p:spPr>
        <p:txBody>
          <a:bodyPr anchor="b"/>
          <a:lstStyle>
            <a:lvl1pPr algn="ctr">
              <a:defRPr sz="6000"/>
            </a:lvl1pPr>
          </a:lstStyle>
          <a:p>
            <a:r>
              <a:rPr lang="sk-SK"/>
              <a:t>Kliknutím upravte štýl predlohy nadpisu</a:t>
            </a:r>
          </a:p>
        </p:txBody>
      </p:sp>
      <p:sp>
        <p:nvSpPr>
          <p:cNvPr id="3" name="Podnadpis 2">
            <a:extLst>
              <a:ext uri="{FF2B5EF4-FFF2-40B4-BE49-F238E27FC236}">
                <a16:creationId xmlns:a16="http://schemas.microsoft.com/office/drawing/2014/main" id="{27844F1C-4B78-56A9-708D-074245E407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a:t>Kliknutím upravte štýl predlohy podnadpisu</a:t>
            </a:r>
          </a:p>
        </p:txBody>
      </p:sp>
      <p:sp>
        <p:nvSpPr>
          <p:cNvPr id="4" name="Zástupný objekt pre dátum 3">
            <a:extLst>
              <a:ext uri="{FF2B5EF4-FFF2-40B4-BE49-F238E27FC236}">
                <a16:creationId xmlns:a16="http://schemas.microsoft.com/office/drawing/2014/main" id="{55CF4DCA-7EB0-61FB-7DCE-F24C89C5DA0D}"/>
              </a:ext>
            </a:extLst>
          </p:cNvPr>
          <p:cNvSpPr>
            <a:spLocks noGrp="1"/>
          </p:cNvSpPr>
          <p:nvPr>
            <p:ph type="dt" sz="half" idx="10"/>
          </p:nvPr>
        </p:nvSpPr>
        <p:spPr/>
        <p:txBody>
          <a:bodyPr/>
          <a:lstStyle/>
          <a:p>
            <a:fld id="{A1C1AB60-560D-4B56-B04F-A2B6B95AD154}" type="datetimeFigureOut">
              <a:rPr lang="sk-SK" smtClean="0"/>
              <a:t>19. 5. 2026</a:t>
            </a:fld>
            <a:endParaRPr lang="sk-SK"/>
          </a:p>
        </p:txBody>
      </p:sp>
      <p:sp>
        <p:nvSpPr>
          <p:cNvPr id="5" name="Zástupný objekt pre pätu 4">
            <a:extLst>
              <a:ext uri="{FF2B5EF4-FFF2-40B4-BE49-F238E27FC236}">
                <a16:creationId xmlns:a16="http://schemas.microsoft.com/office/drawing/2014/main" id="{6D19B8E8-88FE-9962-BA04-393461EE0299}"/>
              </a:ext>
            </a:extLst>
          </p:cNvPr>
          <p:cNvSpPr>
            <a:spLocks noGrp="1"/>
          </p:cNvSpPr>
          <p:nvPr>
            <p:ph type="ftr" sz="quarter" idx="11"/>
          </p:nvPr>
        </p:nvSpPr>
        <p:spPr/>
        <p:txBody>
          <a:bodyPr/>
          <a:lstStyle/>
          <a:p>
            <a:endParaRPr lang="sk-SK"/>
          </a:p>
        </p:txBody>
      </p:sp>
      <p:sp>
        <p:nvSpPr>
          <p:cNvPr id="6" name="Zástupný objekt pre číslo snímky 5">
            <a:extLst>
              <a:ext uri="{FF2B5EF4-FFF2-40B4-BE49-F238E27FC236}">
                <a16:creationId xmlns:a16="http://schemas.microsoft.com/office/drawing/2014/main" id="{6497D66B-49F9-2423-D694-85C0DCBDAADC}"/>
              </a:ext>
            </a:extLst>
          </p:cNvPr>
          <p:cNvSpPr>
            <a:spLocks noGrp="1"/>
          </p:cNvSpPr>
          <p:nvPr>
            <p:ph type="sldNum" sz="quarter" idx="12"/>
          </p:nvPr>
        </p:nvSpPr>
        <p:spPr/>
        <p:txBody>
          <a:bodyPr/>
          <a:lstStyle/>
          <a:p>
            <a:fld id="{6C926750-A151-45C7-80AF-98417AF3FA02}" type="slidenum">
              <a:rPr lang="sk-SK" smtClean="0"/>
              <a:t>‹#›</a:t>
            </a:fld>
            <a:endParaRPr lang="sk-SK"/>
          </a:p>
        </p:txBody>
      </p:sp>
    </p:spTree>
    <p:extLst>
      <p:ext uri="{BB962C8B-B14F-4D97-AF65-F5344CB8AC3E}">
        <p14:creationId xmlns:p14="http://schemas.microsoft.com/office/powerpoint/2010/main" val="42862779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D6987ED-CC97-E325-EBAE-6EEDC029E74E}"/>
              </a:ext>
            </a:extLst>
          </p:cNvPr>
          <p:cNvSpPr>
            <a:spLocks noGrp="1"/>
          </p:cNvSpPr>
          <p:nvPr>
            <p:ph type="title"/>
          </p:nvPr>
        </p:nvSpPr>
        <p:spPr/>
        <p:txBody>
          <a:bodyPr/>
          <a:lstStyle/>
          <a:p>
            <a:r>
              <a:rPr lang="sk-SK"/>
              <a:t>Kliknutím upravte štýl predlohy nadpisu</a:t>
            </a:r>
          </a:p>
        </p:txBody>
      </p:sp>
      <p:sp>
        <p:nvSpPr>
          <p:cNvPr id="3" name="Zástupný zvislý text 2">
            <a:extLst>
              <a:ext uri="{FF2B5EF4-FFF2-40B4-BE49-F238E27FC236}">
                <a16:creationId xmlns:a16="http://schemas.microsoft.com/office/drawing/2014/main" id="{8429C2F7-0D22-74CD-8977-A294E6DB3EFF}"/>
              </a:ext>
            </a:extLst>
          </p:cNvPr>
          <p:cNvSpPr>
            <a:spLocks noGrp="1"/>
          </p:cNvSpPr>
          <p:nvPr>
            <p:ph type="body" orient="vert" idx="1"/>
          </p:nvPr>
        </p:nvSpPr>
        <p:spPr/>
        <p:txBody>
          <a:bodyPr vert="eaVert"/>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a:extLst>
              <a:ext uri="{FF2B5EF4-FFF2-40B4-BE49-F238E27FC236}">
                <a16:creationId xmlns:a16="http://schemas.microsoft.com/office/drawing/2014/main" id="{7DBA66D2-A5D6-692A-A5EF-94BA42578DC0}"/>
              </a:ext>
            </a:extLst>
          </p:cNvPr>
          <p:cNvSpPr>
            <a:spLocks noGrp="1"/>
          </p:cNvSpPr>
          <p:nvPr>
            <p:ph type="dt" sz="half" idx="10"/>
          </p:nvPr>
        </p:nvSpPr>
        <p:spPr/>
        <p:txBody>
          <a:bodyPr/>
          <a:lstStyle/>
          <a:p>
            <a:fld id="{A1C1AB60-560D-4B56-B04F-A2B6B95AD154}" type="datetimeFigureOut">
              <a:rPr lang="sk-SK" smtClean="0"/>
              <a:t>19. 5. 2026</a:t>
            </a:fld>
            <a:endParaRPr lang="sk-SK"/>
          </a:p>
        </p:txBody>
      </p:sp>
      <p:sp>
        <p:nvSpPr>
          <p:cNvPr id="5" name="Zástupný objekt pre pätu 4">
            <a:extLst>
              <a:ext uri="{FF2B5EF4-FFF2-40B4-BE49-F238E27FC236}">
                <a16:creationId xmlns:a16="http://schemas.microsoft.com/office/drawing/2014/main" id="{7E96FF90-D3C6-F861-0937-328EC1167CE3}"/>
              </a:ext>
            </a:extLst>
          </p:cNvPr>
          <p:cNvSpPr>
            <a:spLocks noGrp="1"/>
          </p:cNvSpPr>
          <p:nvPr>
            <p:ph type="ftr" sz="quarter" idx="11"/>
          </p:nvPr>
        </p:nvSpPr>
        <p:spPr/>
        <p:txBody>
          <a:bodyPr/>
          <a:lstStyle/>
          <a:p>
            <a:endParaRPr lang="sk-SK"/>
          </a:p>
        </p:txBody>
      </p:sp>
      <p:sp>
        <p:nvSpPr>
          <p:cNvPr id="6" name="Zástupný objekt pre číslo snímky 5">
            <a:extLst>
              <a:ext uri="{FF2B5EF4-FFF2-40B4-BE49-F238E27FC236}">
                <a16:creationId xmlns:a16="http://schemas.microsoft.com/office/drawing/2014/main" id="{491F5781-D568-7282-5E1D-48C147BF96A2}"/>
              </a:ext>
            </a:extLst>
          </p:cNvPr>
          <p:cNvSpPr>
            <a:spLocks noGrp="1"/>
          </p:cNvSpPr>
          <p:nvPr>
            <p:ph type="sldNum" sz="quarter" idx="12"/>
          </p:nvPr>
        </p:nvSpPr>
        <p:spPr/>
        <p:txBody>
          <a:bodyPr/>
          <a:lstStyle/>
          <a:p>
            <a:fld id="{6C926750-A151-45C7-80AF-98417AF3FA02}" type="slidenum">
              <a:rPr lang="sk-SK" smtClean="0"/>
              <a:t>‹#›</a:t>
            </a:fld>
            <a:endParaRPr lang="sk-SK"/>
          </a:p>
        </p:txBody>
      </p:sp>
    </p:spTree>
    <p:extLst>
      <p:ext uri="{BB962C8B-B14F-4D97-AF65-F5344CB8AC3E}">
        <p14:creationId xmlns:p14="http://schemas.microsoft.com/office/powerpoint/2010/main" val="688880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Zvislý nadpis 1">
            <a:extLst>
              <a:ext uri="{FF2B5EF4-FFF2-40B4-BE49-F238E27FC236}">
                <a16:creationId xmlns:a16="http://schemas.microsoft.com/office/drawing/2014/main" id="{93DCAFFE-DEF5-9A83-47B0-AC4F525C147C}"/>
              </a:ext>
            </a:extLst>
          </p:cNvPr>
          <p:cNvSpPr>
            <a:spLocks noGrp="1"/>
          </p:cNvSpPr>
          <p:nvPr>
            <p:ph type="title" orient="vert"/>
          </p:nvPr>
        </p:nvSpPr>
        <p:spPr>
          <a:xfrm>
            <a:off x="8724900" y="365125"/>
            <a:ext cx="2628900" cy="5811838"/>
          </a:xfrm>
        </p:spPr>
        <p:txBody>
          <a:bodyPr vert="eaVert"/>
          <a:lstStyle/>
          <a:p>
            <a:r>
              <a:rPr lang="sk-SK"/>
              <a:t>Kliknutím upravte štýl predlohy nadpisu</a:t>
            </a:r>
          </a:p>
        </p:txBody>
      </p:sp>
      <p:sp>
        <p:nvSpPr>
          <p:cNvPr id="3" name="Zástupný zvislý text 2">
            <a:extLst>
              <a:ext uri="{FF2B5EF4-FFF2-40B4-BE49-F238E27FC236}">
                <a16:creationId xmlns:a16="http://schemas.microsoft.com/office/drawing/2014/main" id="{4F1C8BF4-BE4F-E37D-3291-947CBF95336A}"/>
              </a:ext>
            </a:extLst>
          </p:cNvPr>
          <p:cNvSpPr>
            <a:spLocks noGrp="1"/>
          </p:cNvSpPr>
          <p:nvPr>
            <p:ph type="body" orient="vert" idx="1"/>
          </p:nvPr>
        </p:nvSpPr>
        <p:spPr>
          <a:xfrm>
            <a:off x="838200" y="365125"/>
            <a:ext cx="7734300" cy="5811838"/>
          </a:xfrm>
        </p:spPr>
        <p:txBody>
          <a:bodyPr vert="eaVert"/>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a:extLst>
              <a:ext uri="{FF2B5EF4-FFF2-40B4-BE49-F238E27FC236}">
                <a16:creationId xmlns:a16="http://schemas.microsoft.com/office/drawing/2014/main" id="{311B15E1-0AE5-9542-9F43-0EC9BB689D9E}"/>
              </a:ext>
            </a:extLst>
          </p:cNvPr>
          <p:cNvSpPr>
            <a:spLocks noGrp="1"/>
          </p:cNvSpPr>
          <p:nvPr>
            <p:ph type="dt" sz="half" idx="10"/>
          </p:nvPr>
        </p:nvSpPr>
        <p:spPr/>
        <p:txBody>
          <a:bodyPr/>
          <a:lstStyle/>
          <a:p>
            <a:fld id="{A1C1AB60-560D-4B56-B04F-A2B6B95AD154}" type="datetimeFigureOut">
              <a:rPr lang="sk-SK" smtClean="0"/>
              <a:t>19. 5. 2026</a:t>
            </a:fld>
            <a:endParaRPr lang="sk-SK"/>
          </a:p>
        </p:txBody>
      </p:sp>
      <p:sp>
        <p:nvSpPr>
          <p:cNvPr id="5" name="Zástupný objekt pre pätu 4">
            <a:extLst>
              <a:ext uri="{FF2B5EF4-FFF2-40B4-BE49-F238E27FC236}">
                <a16:creationId xmlns:a16="http://schemas.microsoft.com/office/drawing/2014/main" id="{EFED615F-DB81-1F2B-28C7-EEA352254929}"/>
              </a:ext>
            </a:extLst>
          </p:cNvPr>
          <p:cNvSpPr>
            <a:spLocks noGrp="1"/>
          </p:cNvSpPr>
          <p:nvPr>
            <p:ph type="ftr" sz="quarter" idx="11"/>
          </p:nvPr>
        </p:nvSpPr>
        <p:spPr/>
        <p:txBody>
          <a:bodyPr/>
          <a:lstStyle/>
          <a:p>
            <a:endParaRPr lang="sk-SK"/>
          </a:p>
        </p:txBody>
      </p:sp>
      <p:sp>
        <p:nvSpPr>
          <p:cNvPr id="6" name="Zástupný objekt pre číslo snímky 5">
            <a:extLst>
              <a:ext uri="{FF2B5EF4-FFF2-40B4-BE49-F238E27FC236}">
                <a16:creationId xmlns:a16="http://schemas.microsoft.com/office/drawing/2014/main" id="{C8EF2A44-DE18-FD2F-67E0-9A6A49847AA8}"/>
              </a:ext>
            </a:extLst>
          </p:cNvPr>
          <p:cNvSpPr>
            <a:spLocks noGrp="1"/>
          </p:cNvSpPr>
          <p:nvPr>
            <p:ph type="sldNum" sz="quarter" idx="12"/>
          </p:nvPr>
        </p:nvSpPr>
        <p:spPr/>
        <p:txBody>
          <a:bodyPr/>
          <a:lstStyle/>
          <a:p>
            <a:fld id="{6C926750-A151-45C7-80AF-98417AF3FA02}" type="slidenum">
              <a:rPr lang="sk-SK" smtClean="0"/>
              <a:t>‹#›</a:t>
            </a:fld>
            <a:endParaRPr lang="sk-SK"/>
          </a:p>
        </p:txBody>
      </p:sp>
    </p:spTree>
    <p:extLst>
      <p:ext uri="{BB962C8B-B14F-4D97-AF65-F5344CB8AC3E}">
        <p14:creationId xmlns:p14="http://schemas.microsoft.com/office/powerpoint/2010/main" val="551281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7F47F0D-C517-8CE1-496C-3A97EDC58EA9}"/>
              </a:ext>
            </a:extLst>
          </p:cNvPr>
          <p:cNvSpPr>
            <a:spLocks noGrp="1"/>
          </p:cNvSpPr>
          <p:nvPr>
            <p:ph type="title"/>
          </p:nvPr>
        </p:nvSpPr>
        <p:spPr/>
        <p:txBody>
          <a:bodyPr/>
          <a:lstStyle/>
          <a:p>
            <a:r>
              <a:rPr lang="sk-SK"/>
              <a:t>Kliknutím upravte štýl predlohy nadpisu</a:t>
            </a:r>
          </a:p>
        </p:txBody>
      </p:sp>
      <p:sp>
        <p:nvSpPr>
          <p:cNvPr id="3" name="Zástupný objekt pre obsah 2">
            <a:extLst>
              <a:ext uri="{FF2B5EF4-FFF2-40B4-BE49-F238E27FC236}">
                <a16:creationId xmlns:a16="http://schemas.microsoft.com/office/drawing/2014/main" id="{1E04ED25-6936-C281-9F29-8C3977FBA2E0}"/>
              </a:ext>
            </a:extLst>
          </p:cNvPr>
          <p:cNvSpPr>
            <a:spLocks noGrp="1"/>
          </p:cNvSpPr>
          <p:nvPr>
            <p:ph idx="1"/>
          </p:nvPr>
        </p:nvSpPr>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a:extLst>
              <a:ext uri="{FF2B5EF4-FFF2-40B4-BE49-F238E27FC236}">
                <a16:creationId xmlns:a16="http://schemas.microsoft.com/office/drawing/2014/main" id="{204BE197-5F5D-18AF-654E-1674DA59DE77}"/>
              </a:ext>
            </a:extLst>
          </p:cNvPr>
          <p:cNvSpPr>
            <a:spLocks noGrp="1"/>
          </p:cNvSpPr>
          <p:nvPr>
            <p:ph type="dt" sz="half" idx="10"/>
          </p:nvPr>
        </p:nvSpPr>
        <p:spPr/>
        <p:txBody>
          <a:bodyPr/>
          <a:lstStyle/>
          <a:p>
            <a:fld id="{A1C1AB60-560D-4B56-B04F-A2B6B95AD154}" type="datetimeFigureOut">
              <a:rPr lang="sk-SK" smtClean="0"/>
              <a:t>19. 5. 2026</a:t>
            </a:fld>
            <a:endParaRPr lang="sk-SK"/>
          </a:p>
        </p:txBody>
      </p:sp>
      <p:sp>
        <p:nvSpPr>
          <p:cNvPr id="5" name="Zástupný objekt pre pätu 4">
            <a:extLst>
              <a:ext uri="{FF2B5EF4-FFF2-40B4-BE49-F238E27FC236}">
                <a16:creationId xmlns:a16="http://schemas.microsoft.com/office/drawing/2014/main" id="{AA2A3830-3CEB-2C44-A487-0C3287A0AD76}"/>
              </a:ext>
            </a:extLst>
          </p:cNvPr>
          <p:cNvSpPr>
            <a:spLocks noGrp="1"/>
          </p:cNvSpPr>
          <p:nvPr>
            <p:ph type="ftr" sz="quarter" idx="11"/>
          </p:nvPr>
        </p:nvSpPr>
        <p:spPr/>
        <p:txBody>
          <a:bodyPr/>
          <a:lstStyle/>
          <a:p>
            <a:endParaRPr lang="sk-SK"/>
          </a:p>
        </p:txBody>
      </p:sp>
      <p:sp>
        <p:nvSpPr>
          <p:cNvPr id="6" name="Zástupný objekt pre číslo snímky 5">
            <a:extLst>
              <a:ext uri="{FF2B5EF4-FFF2-40B4-BE49-F238E27FC236}">
                <a16:creationId xmlns:a16="http://schemas.microsoft.com/office/drawing/2014/main" id="{E13EB05F-98E9-B8A7-BAA4-CCAC8E69C6BB}"/>
              </a:ext>
            </a:extLst>
          </p:cNvPr>
          <p:cNvSpPr>
            <a:spLocks noGrp="1"/>
          </p:cNvSpPr>
          <p:nvPr>
            <p:ph type="sldNum" sz="quarter" idx="12"/>
          </p:nvPr>
        </p:nvSpPr>
        <p:spPr/>
        <p:txBody>
          <a:bodyPr/>
          <a:lstStyle/>
          <a:p>
            <a:fld id="{6C926750-A151-45C7-80AF-98417AF3FA02}" type="slidenum">
              <a:rPr lang="sk-SK" smtClean="0"/>
              <a:t>‹#›</a:t>
            </a:fld>
            <a:endParaRPr lang="sk-SK"/>
          </a:p>
        </p:txBody>
      </p:sp>
    </p:spTree>
    <p:extLst>
      <p:ext uri="{BB962C8B-B14F-4D97-AF65-F5344CB8AC3E}">
        <p14:creationId xmlns:p14="http://schemas.microsoft.com/office/powerpoint/2010/main" val="517279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93A92D6-F800-3C8A-1385-E593727BDD9F}"/>
              </a:ext>
            </a:extLst>
          </p:cNvPr>
          <p:cNvSpPr>
            <a:spLocks noGrp="1"/>
          </p:cNvSpPr>
          <p:nvPr>
            <p:ph type="title"/>
          </p:nvPr>
        </p:nvSpPr>
        <p:spPr>
          <a:xfrm>
            <a:off x="831850" y="1709738"/>
            <a:ext cx="10515600" cy="2852737"/>
          </a:xfrm>
        </p:spPr>
        <p:txBody>
          <a:bodyPr anchor="b"/>
          <a:lstStyle>
            <a:lvl1pPr>
              <a:defRPr sz="6000"/>
            </a:lvl1pPr>
          </a:lstStyle>
          <a:p>
            <a:r>
              <a:rPr lang="sk-SK"/>
              <a:t>Kliknutím upravte štýl predlohy nadpisu</a:t>
            </a:r>
          </a:p>
        </p:txBody>
      </p:sp>
      <p:sp>
        <p:nvSpPr>
          <p:cNvPr id="3" name="Zástupný text 2">
            <a:extLst>
              <a:ext uri="{FF2B5EF4-FFF2-40B4-BE49-F238E27FC236}">
                <a16:creationId xmlns:a16="http://schemas.microsoft.com/office/drawing/2014/main" id="{B695BE2A-CB2F-2CD4-3535-504FA1AD15D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sk-SK"/>
              <a:t>Kliknite sem a upravte štýly predlohy textu</a:t>
            </a:r>
          </a:p>
        </p:txBody>
      </p:sp>
      <p:sp>
        <p:nvSpPr>
          <p:cNvPr id="4" name="Zástupný objekt pre dátum 3">
            <a:extLst>
              <a:ext uri="{FF2B5EF4-FFF2-40B4-BE49-F238E27FC236}">
                <a16:creationId xmlns:a16="http://schemas.microsoft.com/office/drawing/2014/main" id="{18156AE8-E460-A038-675D-C9E2F353ABAF}"/>
              </a:ext>
            </a:extLst>
          </p:cNvPr>
          <p:cNvSpPr>
            <a:spLocks noGrp="1"/>
          </p:cNvSpPr>
          <p:nvPr>
            <p:ph type="dt" sz="half" idx="10"/>
          </p:nvPr>
        </p:nvSpPr>
        <p:spPr/>
        <p:txBody>
          <a:bodyPr/>
          <a:lstStyle/>
          <a:p>
            <a:fld id="{A1C1AB60-560D-4B56-B04F-A2B6B95AD154}" type="datetimeFigureOut">
              <a:rPr lang="sk-SK" smtClean="0"/>
              <a:t>19. 5. 2026</a:t>
            </a:fld>
            <a:endParaRPr lang="sk-SK"/>
          </a:p>
        </p:txBody>
      </p:sp>
      <p:sp>
        <p:nvSpPr>
          <p:cNvPr id="5" name="Zástupný objekt pre pätu 4">
            <a:extLst>
              <a:ext uri="{FF2B5EF4-FFF2-40B4-BE49-F238E27FC236}">
                <a16:creationId xmlns:a16="http://schemas.microsoft.com/office/drawing/2014/main" id="{6B5744D1-CA25-AB34-D706-70D9D86FC3BA}"/>
              </a:ext>
            </a:extLst>
          </p:cNvPr>
          <p:cNvSpPr>
            <a:spLocks noGrp="1"/>
          </p:cNvSpPr>
          <p:nvPr>
            <p:ph type="ftr" sz="quarter" idx="11"/>
          </p:nvPr>
        </p:nvSpPr>
        <p:spPr/>
        <p:txBody>
          <a:bodyPr/>
          <a:lstStyle/>
          <a:p>
            <a:endParaRPr lang="sk-SK"/>
          </a:p>
        </p:txBody>
      </p:sp>
      <p:sp>
        <p:nvSpPr>
          <p:cNvPr id="6" name="Zástupný objekt pre číslo snímky 5">
            <a:extLst>
              <a:ext uri="{FF2B5EF4-FFF2-40B4-BE49-F238E27FC236}">
                <a16:creationId xmlns:a16="http://schemas.microsoft.com/office/drawing/2014/main" id="{C2DC5816-A863-CCF7-F5ED-09D08F61B7E6}"/>
              </a:ext>
            </a:extLst>
          </p:cNvPr>
          <p:cNvSpPr>
            <a:spLocks noGrp="1"/>
          </p:cNvSpPr>
          <p:nvPr>
            <p:ph type="sldNum" sz="quarter" idx="12"/>
          </p:nvPr>
        </p:nvSpPr>
        <p:spPr/>
        <p:txBody>
          <a:bodyPr/>
          <a:lstStyle/>
          <a:p>
            <a:fld id="{6C926750-A151-45C7-80AF-98417AF3FA02}" type="slidenum">
              <a:rPr lang="sk-SK" smtClean="0"/>
              <a:t>‹#›</a:t>
            </a:fld>
            <a:endParaRPr lang="sk-SK"/>
          </a:p>
        </p:txBody>
      </p:sp>
    </p:spTree>
    <p:extLst>
      <p:ext uri="{BB962C8B-B14F-4D97-AF65-F5344CB8AC3E}">
        <p14:creationId xmlns:p14="http://schemas.microsoft.com/office/powerpoint/2010/main" val="3646907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D39229E-2C6E-B4F9-840B-3C004784E78D}"/>
              </a:ext>
            </a:extLst>
          </p:cNvPr>
          <p:cNvSpPr>
            <a:spLocks noGrp="1"/>
          </p:cNvSpPr>
          <p:nvPr>
            <p:ph type="title"/>
          </p:nvPr>
        </p:nvSpPr>
        <p:spPr/>
        <p:txBody>
          <a:bodyPr/>
          <a:lstStyle/>
          <a:p>
            <a:r>
              <a:rPr lang="sk-SK"/>
              <a:t>Kliknutím upravte štýl predlohy nadpisu</a:t>
            </a:r>
          </a:p>
        </p:txBody>
      </p:sp>
      <p:sp>
        <p:nvSpPr>
          <p:cNvPr id="3" name="Zástupný objekt pre obsah 2">
            <a:extLst>
              <a:ext uri="{FF2B5EF4-FFF2-40B4-BE49-F238E27FC236}">
                <a16:creationId xmlns:a16="http://schemas.microsoft.com/office/drawing/2014/main" id="{C268EFB5-6F5F-01FD-2F8C-6ED24930CAEC}"/>
              </a:ext>
            </a:extLst>
          </p:cNvPr>
          <p:cNvSpPr>
            <a:spLocks noGrp="1"/>
          </p:cNvSpPr>
          <p:nvPr>
            <p:ph sz="half" idx="1"/>
          </p:nvPr>
        </p:nvSpPr>
        <p:spPr>
          <a:xfrm>
            <a:off x="838200" y="1825625"/>
            <a:ext cx="5181600" cy="4351338"/>
          </a:xfrm>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obsah 3">
            <a:extLst>
              <a:ext uri="{FF2B5EF4-FFF2-40B4-BE49-F238E27FC236}">
                <a16:creationId xmlns:a16="http://schemas.microsoft.com/office/drawing/2014/main" id="{358B583D-F3C0-363F-D164-9011BB708128}"/>
              </a:ext>
            </a:extLst>
          </p:cNvPr>
          <p:cNvSpPr>
            <a:spLocks noGrp="1"/>
          </p:cNvSpPr>
          <p:nvPr>
            <p:ph sz="half" idx="2"/>
          </p:nvPr>
        </p:nvSpPr>
        <p:spPr>
          <a:xfrm>
            <a:off x="6172200" y="1825625"/>
            <a:ext cx="5181600" cy="4351338"/>
          </a:xfrm>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objekt pre dátum 4">
            <a:extLst>
              <a:ext uri="{FF2B5EF4-FFF2-40B4-BE49-F238E27FC236}">
                <a16:creationId xmlns:a16="http://schemas.microsoft.com/office/drawing/2014/main" id="{A72E2E05-A66A-DBBC-EB1D-BACB9B014D0A}"/>
              </a:ext>
            </a:extLst>
          </p:cNvPr>
          <p:cNvSpPr>
            <a:spLocks noGrp="1"/>
          </p:cNvSpPr>
          <p:nvPr>
            <p:ph type="dt" sz="half" idx="10"/>
          </p:nvPr>
        </p:nvSpPr>
        <p:spPr/>
        <p:txBody>
          <a:bodyPr/>
          <a:lstStyle/>
          <a:p>
            <a:fld id="{A1C1AB60-560D-4B56-B04F-A2B6B95AD154}" type="datetimeFigureOut">
              <a:rPr lang="sk-SK" smtClean="0"/>
              <a:t>19. 5. 2026</a:t>
            </a:fld>
            <a:endParaRPr lang="sk-SK"/>
          </a:p>
        </p:txBody>
      </p:sp>
      <p:sp>
        <p:nvSpPr>
          <p:cNvPr id="6" name="Zástupný objekt pre pätu 5">
            <a:extLst>
              <a:ext uri="{FF2B5EF4-FFF2-40B4-BE49-F238E27FC236}">
                <a16:creationId xmlns:a16="http://schemas.microsoft.com/office/drawing/2014/main" id="{12579DBE-5847-4F68-F41F-9D7919D2CBC0}"/>
              </a:ext>
            </a:extLst>
          </p:cNvPr>
          <p:cNvSpPr>
            <a:spLocks noGrp="1"/>
          </p:cNvSpPr>
          <p:nvPr>
            <p:ph type="ftr" sz="quarter" idx="11"/>
          </p:nvPr>
        </p:nvSpPr>
        <p:spPr/>
        <p:txBody>
          <a:bodyPr/>
          <a:lstStyle/>
          <a:p>
            <a:endParaRPr lang="sk-SK"/>
          </a:p>
        </p:txBody>
      </p:sp>
      <p:sp>
        <p:nvSpPr>
          <p:cNvPr id="7" name="Zástupný objekt pre číslo snímky 6">
            <a:extLst>
              <a:ext uri="{FF2B5EF4-FFF2-40B4-BE49-F238E27FC236}">
                <a16:creationId xmlns:a16="http://schemas.microsoft.com/office/drawing/2014/main" id="{985492D4-5BA0-87C2-2C68-389E25DDCFD0}"/>
              </a:ext>
            </a:extLst>
          </p:cNvPr>
          <p:cNvSpPr>
            <a:spLocks noGrp="1"/>
          </p:cNvSpPr>
          <p:nvPr>
            <p:ph type="sldNum" sz="quarter" idx="12"/>
          </p:nvPr>
        </p:nvSpPr>
        <p:spPr/>
        <p:txBody>
          <a:bodyPr/>
          <a:lstStyle/>
          <a:p>
            <a:fld id="{6C926750-A151-45C7-80AF-98417AF3FA02}" type="slidenum">
              <a:rPr lang="sk-SK" smtClean="0"/>
              <a:t>‹#›</a:t>
            </a:fld>
            <a:endParaRPr lang="sk-SK"/>
          </a:p>
        </p:txBody>
      </p:sp>
    </p:spTree>
    <p:extLst>
      <p:ext uri="{BB962C8B-B14F-4D97-AF65-F5344CB8AC3E}">
        <p14:creationId xmlns:p14="http://schemas.microsoft.com/office/powerpoint/2010/main" val="66051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A3AD74C-AA39-69B6-FD4A-29961ED90139}"/>
              </a:ext>
            </a:extLst>
          </p:cNvPr>
          <p:cNvSpPr>
            <a:spLocks noGrp="1"/>
          </p:cNvSpPr>
          <p:nvPr>
            <p:ph type="title"/>
          </p:nvPr>
        </p:nvSpPr>
        <p:spPr>
          <a:xfrm>
            <a:off x="839788" y="365125"/>
            <a:ext cx="10515600" cy="1325563"/>
          </a:xfrm>
        </p:spPr>
        <p:txBody>
          <a:bodyPr/>
          <a:lstStyle/>
          <a:p>
            <a:r>
              <a:rPr lang="sk-SK"/>
              <a:t>Kliknutím upravte štýl predlohy nadpisu</a:t>
            </a:r>
          </a:p>
        </p:txBody>
      </p:sp>
      <p:sp>
        <p:nvSpPr>
          <p:cNvPr id="3" name="Zástupný text 2">
            <a:extLst>
              <a:ext uri="{FF2B5EF4-FFF2-40B4-BE49-F238E27FC236}">
                <a16:creationId xmlns:a16="http://schemas.microsoft.com/office/drawing/2014/main" id="{E52CAAF9-0BCF-6D2F-AC75-E54C5696A6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4" name="Zástupný objekt pre obsah 3">
            <a:extLst>
              <a:ext uri="{FF2B5EF4-FFF2-40B4-BE49-F238E27FC236}">
                <a16:creationId xmlns:a16="http://schemas.microsoft.com/office/drawing/2014/main" id="{B17E9251-67C0-173B-004B-70E8FB553203}"/>
              </a:ext>
            </a:extLst>
          </p:cNvPr>
          <p:cNvSpPr>
            <a:spLocks noGrp="1"/>
          </p:cNvSpPr>
          <p:nvPr>
            <p:ph sz="half" idx="2"/>
          </p:nvPr>
        </p:nvSpPr>
        <p:spPr>
          <a:xfrm>
            <a:off x="839788" y="2505075"/>
            <a:ext cx="5157787" cy="3684588"/>
          </a:xfrm>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text 4">
            <a:extLst>
              <a:ext uri="{FF2B5EF4-FFF2-40B4-BE49-F238E27FC236}">
                <a16:creationId xmlns:a16="http://schemas.microsoft.com/office/drawing/2014/main" id="{851E6FAE-6DDF-E5A7-83F4-C56792CC1FF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6" name="Zástupný objekt pre obsah 5">
            <a:extLst>
              <a:ext uri="{FF2B5EF4-FFF2-40B4-BE49-F238E27FC236}">
                <a16:creationId xmlns:a16="http://schemas.microsoft.com/office/drawing/2014/main" id="{64527885-24D6-D58B-2928-DD9AC7FA747F}"/>
              </a:ext>
            </a:extLst>
          </p:cNvPr>
          <p:cNvSpPr>
            <a:spLocks noGrp="1"/>
          </p:cNvSpPr>
          <p:nvPr>
            <p:ph sz="quarter" idx="4"/>
          </p:nvPr>
        </p:nvSpPr>
        <p:spPr>
          <a:xfrm>
            <a:off x="6172200" y="2505075"/>
            <a:ext cx="5183188" cy="3684588"/>
          </a:xfrm>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7" name="Zástupný objekt pre dátum 6">
            <a:extLst>
              <a:ext uri="{FF2B5EF4-FFF2-40B4-BE49-F238E27FC236}">
                <a16:creationId xmlns:a16="http://schemas.microsoft.com/office/drawing/2014/main" id="{3A34E254-1ED0-02F1-AB65-83DAFCEE17EB}"/>
              </a:ext>
            </a:extLst>
          </p:cNvPr>
          <p:cNvSpPr>
            <a:spLocks noGrp="1"/>
          </p:cNvSpPr>
          <p:nvPr>
            <p:ph type="dt" sz="half" idx="10"/>
          </p:nvPr>
        </p:nvSpPr>
        <p:spPr/>
        <p:txBody>
          <a:bodyPr/>
          <a:lstStyle/>
          <a:p>
            <a:fld id="{A1C1AB60-560D-4B56-B04F-A2B6B95AD154}" type="datetimeFigureOut">
              <a:rPr lang="sk-SK" smtClean="0"/>
              <a:t>19. 5. 2026</a:t>
            </a:fld>
            <a:endParaRPr lang="sk-SK"/>
          </a:p>
        </p:txBody>
      </p:sp>
      <p:sp>
        <p:nvSpPr>
          <p:cNvPr id="8" name="Zástupný objekt pre pätu 7">
            <a:extLst>
              <a:ext uri="{FF2B5EF4-FFF2-40B4-BE49-F238E27FC236}">
                <a16:creationId xmlns:a16="http://schemas.microsoft.com/office/drawing/2014/main" id="{FBDA4754-49D8-F72C-1D15-373C67AA309B}"/>
              </a:ext>
            </a:extLst>
          </p:cNvPr>
          <p:cNvSpPr>
            <a:spLocks noGrp="1"/>
          </p:cNvSpPr>
          <p:nvPr>
            <p:ph type="ftr" sz="quarter" idx="11"/>
          </p:nvPr>
        </p:nvSpPr>
        <p:spPr/>
        <p:txBody>
          <a:bodyPr/>
          <a:lstStyle/>
          <a:p>
            <a:endParaRPr lang="sk-SK"/>
          </a:p>
        </p:txBody>
      </p:sp>
      <p:sp>
        <p:nvSpPr>
          <p:cNvPr id="9" name="Zástupný objekt pre číslo snímky 8">
            <a:extLst>
              <a:ext uri="{FF2B5EF4-FFF2-40B4-BE49-F238E27FC236}">
                <a16:creationId xmlns:a16="http://schemas.microsoft.com/office/drawing/2014/main" id="{50DD78C9-EEDF-D9D6-BA9C-8E78E52F8BC7}"/>
              </a:ext>
            </a:extLst>
          </p:cNvPr>
          <p:cNvSpPr>
            <a:spLocks noGrp="1"/>
          </p:cNvSpPr>
          <p:nvPr>
            <p:ph type="sldNum" sz="quarter" idx="12"/>
          </p:nvPr>
        </p:nvSpPr>
        <p:spPr/>
        <p:txBody>
          <a:bodyPr/>
          <a:lstStyle/>
          <a:p>
            <a:fld id="{6C926750-A151-45C7-80AF-98417AF3FA02}" type="slidenum">
              <a:rPr lang="sk-SK" smtClean="0"/>
              <a:t>‹#›</a:t>
            </a:fld>
            <a:endParaRPr lang="sk-SK"/>
          </a:p>
        </p:txBody>
      </p:sp>
    </p:spTree>
    <p:extLst>
      <p:ext uri="{BB962C8B-B14F-4D97-AF65-F5344CB8AC3E}">
        <p14:creationId xmlns:p14="http://schemas.microsoft.com/office/powerpoint/2010/main" val="4203897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52378E0-C7C9-2558-6784-B4249CB80F17}"/>
              </a:ext>
            </a:extLst>
          </p:cNvPr>
          <p:cNvSpPr>
            <a:spLocks noGrp="1"/>
          </p:cNvSpPr>
          <p:nvPr>
            <p:ph type="title"/>
          </p:nvPr>
        </p:nvSpPr>
        <p:spPr/>
        <p:txBody>
          <a:bodyPr/>
          <a:lstStyle/>
          <a:p>
            <a:r>
              <a:rPr lang="sk-SK"/>
              <a:t>Kliknutím upravte štýl predlohy nadpisu</a:t>
            </a:r>
          </a:p>
        </p:txBody>
      </p:sp>
      <p:sp>
        <p:nvSpPr>
          <p:cNvPr id="3" name="Zástupný objekt pre dátum 2">
            <a:extLst>
              <a:ext uri="{FF2B5EF4-FFF2-40B4-BE49-F238E27FC236}">
                <a16:creationId xmlns:a16="http://schemas.microsoft.com/office/drawing/2014/main" id="{ABA0EF7A-1413-7823-46E1-937DA47D440C}"/>
              </a:ext>
            </a:extLst>
          </p:cNvPr>
          <p:cNvSpPr>
            <a:spLocks noGrp="1"/>
          </p:cNvSpPr>
          <p:nvPr>
            <p:ph type="dt" sz="half" idx="10"/>
          </p:nvPr>
        </p:nvSpPr>
        <p:spPr/>
        <p:txBody>
          <a:bodyPr/>
          <a:lstStyle/>
          <a:p>
            <a:fld id="{A1C1AB60-560D-4B56-B04F-A2B6B95AD154}" type="datetimeFigureOut">
              <a:rPr lang="sk-SK" smtClean="0"/>
              <a:t>19. 5. 2026</a:t>
            </a:fld>
            <a:endParaRPr lang="sk-SK"/>
          </a:p>
        </p:txBody>
      </p:sp>
      <p:sp>
        <p:nvSpPr>
          <p:cNvPr id="4" name="Zástupný objekt pre pätu 3">
            <a:extLst>
              <a:ext uri="{FF2B5EF4-FFF2-40B4-BE49-F238E27FC236}">
                <a16:creationId xmlns:a16="http://schemas.microsoft.com/office/drawing/2014/main" id="{84D5689C-74B6-D5A3-9708-885D27AB48E6}"/>
              </a:ext>
            </a:extLst>
          </p:cNvPr>
          <p:cNvSpPr>
            <a:spLocks noGrp="1"/>
          </p:cNvSpPr>
          <p:nvPr>
            <p:ph type="ftr" sz="quarter" idx="11"/>
          </p:nvPr>
        </p:nvSpPr>
        <p:spPr/>
        <p:txBody>
          <a:bodyPr/>
          <a:lstStyle/>
          <a:p>
            <a:endParaRPr lang="sk-SK"/>
          </a:p>
        </p:txBody>
      </p:sp>
      <p:sp>
        <p:nvSpPr>
          <p:cNvPr id="5" name="Zástupný objekt pre číslo snímky 4">
            <a:extLst>
              <a:ext uri="{FF2B5EF4-FFF2-40B4-BE49-F238E27FC236}">
                <a16:creationId xmlns:a16="http://schemas.microsoft.com/office/drawing/2014/main" id="{9A7E2689-4D94-8667-E030-84588D12820F}"/>
              </a:ext>
            </a:extLst>
          </p:cNvPr>
          <p:cNvSpPr>
            <a:spLocks noGrp="1"/>
          </p:cNvSpPr>
          <p:nvPr>
            <p:ph type="sldNum" sz="quarter" idx="12"/>
          </p:nvPr>
        </p:nvSpPr>
        <p:spPr/>
        <p:txBody>
          <a:bodyPr/>
          <a:lstStyle/>
          <a:p>
            <a:fld id="{6C926750-A151-45C7-80AF-98417AF3FA02}" type="slidenum">
              <a:rPr lang="sk-SK" smtClean="0"/>
              <a:t>‹#›</a:t>
            </a:fld>
            <a:endParaRPr lang="sk-SK"/>
          </a:p>
        </p:txBody>
      </p:sp>
    </p:spTree>
    <p:extLst>
      <p:ext uri="{BB962C8B-B14F-4D97-AF65-F5344CB8AC3E}">
        <p14:creationId xmlns:p14="http://schemas.microsoft.com/office/powerpoint/2010/main" val="3955390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Zástupný objekt pre dátum 1">
            <a:extLst>
              <a:ext uri="{FF2B5EF4-FFF2-40B4-BE49-F238E27FC236}">
                <a16:creationId xmlns:a16="http://schemas.microsoft.com/office/drawing/2014/main" id="{FBAA3941-7422-9D9D-2746-3622403B42EC}"/>
              </a:ext>
            </a:extLst>
          </p:cNvPr>
          <p:cNvSpPr>
            <a:spLocks noGrp="1"/>
          </p:cNvSpPr>
          <p:nvPr>
            <p:ph type="dt" sz="half" idx="10"/>
          </p:nvPr>
        </p:nvSpPr>
        <p:spPr/>
        <p:txBody>
          <a:bodyPr/>
          <a:lstStyle/>
          <a:p>
            <a:fld id="{A1C1AB60-560D-4B56-B04F-A2B6B95AD154}" type="datetimeFigureOut">
              <a:rPr lang="sk-SK" smtClean="0"/>
              <a:t>19. 5. 2026</a:t>
            </a:fld>
            <a:endParaRPr lang="sk-SK"/>
          </a:p>
        </p:txBody>
      </p:sp>
      <p:sp>
        <p:nvSpPr>
          <p:cNvPr id="3" name="Zástupný objekt pre pätu 2">
            <a:extLst>
              <a:ext uri="{FF2B5EF4-FFF2-40B4-BE49-F238E27FC236}">
                <a16:creationId xmlns:a16="http://schemas.microsoft.com/office/drawing/2014/main" id="{010266BF-2065-A3F7-703F-A800C22DE91E}"/>
              </a:ext>
            </a:extLst>
          </p:cNvPr>
          <p:cNvSpPr>
            <a:spLocks noGrp="1"/>
          </p:cNvSpPr>
          <p:nvPr>
            <p:ph type="ftr" sz="quarter" idx="11"/>
          </p:nvPr>
        </p:nvSpPr>
        <p:spPr/>
        <p:txBody>
          <a:bodyPr/>
          <a:lstStyle/>
          <a:p>
            <a:endParaRPr lang="sk-SK"/>
          </a:p>
        </p:txBody>
      </p:sp>
      <p:sp>
        <p:nvSpPr>
          <p:cNvPr id="4" name="Zástupný objekt pre číslo snímky 3">
            <a:extLst>
              <a:ext uri="{FF2B5EF4-FFF2-40B4-BE49-F238E27FC236}">
                <a16:creationId xmlns:a16="http://schemas.microsoft.com/office/drawing/2014/main" id="{7530DB2C-E373-5406-3B47-D9DC6E3AC276}"/>
              </a:ext>
            </a:extLst>
          </p:cNvPr>
          <p:cNvSpPr>
            <a:spLocks noGrp="1"/>
          </p:cNvSpPr>
          <p:nvPr>
            <p:ph type="sldNum" sz="quarter" idx="12"/>
          </p:nvPr>
        </p:nvSpPr>
        <p:spPr/>
        <p:txBody>
          <a:bodyPr/>
          <a:lstStyle/>
          <a:p>
            <a:fld id="{6C926750-A151-45C7-80AF-98417AF3FA02}" type="slidenum">
              <a:rPr lang="sk-SK" smtClean="0"/>
              <a:t>‹#›</a:t>
            </a:fld>
            <a:endParaRPr lang="sk-SK"/>
          </a:p>
        </p:txBody>
      </p:sp>
    </p:spTree>
    <p:extLst>
      <p:ext uri="{BB962C8B-B14F-4D97-AF65-F5344CB8AC3E}">
        <p14:creationId xmlns:p14="http://schemas.microsoft.com/office/powerpoint/2010/main" val="3055211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B5373B4-865F-94E4-F4D6-74D924B9FE40}"/>
              </a:ext>
            </a:extLst>
          </p:cNvPr>
          <p:cNvSpPr>
            <a:spLocks noGrp="1"/>
          </p:cNvSpPr>
          <p:nvPr>
            <p:ph type="title"/>
          </p:nvPr>
        </p:nvSpPr>
        <p:spPr>
          <a:xfrm>
            <a:off x="839788" y="457200"/>
            <a:ext cx="3932237" cy="1600200"/>
          </a:xfrm>
        </p:spPr>
        <p:txBody>
          <a:bodyPr anchor="b"/>
          <a:lstStyle>
            <a:lvl1pPr>
              <a:defRPr sz="3200"/>
            </a:lvl1pPr>
          </a:lstStyle>
          <a:p>
            <a:r>
              <a:rPr lang="sk-SK"/>
              <a:t>Kliknutím upravte štýl predlohy nadpisu</a:t>
            </a:r>
          </a:p>
        </p:txBody>
      </p:sp>
      <p:sp>
        <p:nvSpPr>
          <p:cNvPr id="3" name="Zástupný objekt pre obsah 2">
            <a:extLst>
              <a:ext uri="{FF2B5EF4-FFF2-40B4-BE49-F238E27FC236}">
                <a16:creationId xmlns:a16="http://schemas.microsoft.com/office/drawing/2014/main" id="{1A178793-9EA0-4532-9A2E-B2CBFEBB0FF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text 3">
            <a:extLst>
              <a:ext uri="{FF2B5EF4-FFF2-40B4-BE49-F238E27FC236}">
                <a16:creationId xmlns:a16="http://schemas.microsoft.com/office/drawing/2014/main" id="{9B22DE1A-5FDC-3ECC-9D05-30BF0967DF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Kliknite sem a upravte štýly predlohy textu</a:t>
            </a:r>
          </a:p>
        </p:txBody>
      </p:sp>
      <p:sp>
        <p:nvSpPr>
          <p:cNvPr id="5" name="Zástupný objekt pre dátum 4">
            <a:extLst>
              <a:ext uri="{FF2B5EF4-FFF2-40B4-BE49-F238E27FC236}">
                <a16:creationId xmlns:a16="http://schemas.microsoft.com/office/drawing/2014/main" id="{8F4C7F35-4826-D49E-83EA-70623EDA9C26}"/>
              </a:ext>
            </a:extLst>
          </p:cNvPr>
          <p:cNvSpPr>
            <a:spLocks noGrp="1"/>
          </p:cNvSpPr>
          <p:nvPr>
            <p:ph type="dt" sz="half" idx="10"/>
          </p:nvPr>
        </p:nvSpPr>
        <p:spPr/>
        <p:txBody>
          <a:bodyPr/>
          <a:lstStyle/>
          <a:p>
            <a:fld id="{A1C1AB60-560D-4B56-B04F-A2B6B95AD154}" type="datetimeFigureOut">
              <a:rPr lang="sk-SK" smtClean="0"/>
              <a:t>19. 5. 2026</a:t>
            </a:fld>
            <a:endParaRPr lang="sk-SK"/>
          </a:p>
        </p:txBody>
      </p:sp>
      <p:sp>
        <p:nvSpPr>
          <p:cNvPr id="6" name="Zástupný objekt pre pätu 5">
            <a:extLst>
              <a:ext uri="{FF2B5EF4-FFF2-40B4-BE49-F238E27FC236}">
                <a16:creationId xmlns:a16="http://schemas.microsoft.com/office/drawing/2014/main" id="{7B313B54-CC3F-E290-8B0B-08355D4254E2}"/>
              </a:ext>
            </a:extLst>
          </p:cNvPr>
          <p:cNvSpPr>
            <a:spLocks noGrp="1"/>
          </p:cNvSpPr>
          <p:nvPr>
            <p:ph type="ftr" sz="quarter" idx="11"/>
          </p:nvPr>
        </p:nvSpPr>
        <p:spPr/>
        <p:txBody>
          <a:bodyPr/>
          <a:lstStyle/>
          <a:p>
            <a:endParaRPr lang="sk-SK"/>
          </a:p>
        </p:txBody>
      </p:sp>
      <p:sp>
        <p:nvSpPr>
          <p:cNvPr id="7" name="Zástupný objekt pre číslo snímky 6">
            <a:extLst>
              <a:ext uri="{FF2B5EF4-FFF2-40B4-BE49-F238E27FC236}">
                <a16:creationId xmlns:a16="http://schemas.microsoft.com/office/drawing/2014/main" id="{A480899C-6BDB-EA75-DA85-BB6204CC0FA1}"/>
              </a:ext>
            </a:extLst>
          </p:cNvPr>
          <p:cNvSpPr>
            <a:spLocks noGrp="1"/>
          </p:cNvSpPr>
          <p:nvPr>
            <p:ph type="sldNum" sz="quarter" idx="12"/>
          </p:nvPr>
        </p:nvSpPr>
        <p:spPr/>
        <p:txBody>
          <a:bodyPr/>
          <a:lstStyle/>
          <a:p>
            <a:fld id="{6C926750-A151-45C7-80AF-98417AF3FA02}" type="slidenum">
              <a:rPr lang="sk-SK" smtClean="0"/>
              <a:t>‹#›</a:t>
            </a:fld>
            <a:endParaRPr lang="sk-SK"/>
          </a:p>
        </p:txBody>
      </p:sp>
    </p:spTree>
    <p:extLst>
      <p:ext uri="{BB962C8B-B14F-4D97-AF65-F5344CB8AC3E}">
        <p14:creationId xmlns:p14="http://schemas.microsoft.com/office/powerpoint/2010/main" val="2329665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B474398-8EB6-3938-76AF-70ABE3042031}"/>
              </a:ext>
            </a:extLst>
          </p:cNvPr>
          <p:cNvSpPr>
            <a:spLocks noGrp="1"/>
          </p:cNvSpPr>
          <p:nvPr>
            <p:ph type="title"/>
          </p:nvPr>
        </p:nvSpPr>
        <p:spPr>
          <a:xfrm>
            <a:off x="839788" y="457200"/>
            <a:ext cx="3932237" cy="1600200"/>
          </a:xfrm>
        </p:spPr>
        <p:txBody>
          <a:bodyPr anchor="b"/>
          <a:lstStyle>
            <a:lvl1pPr>
              <a:defRPr sz="3200"/>
            </a:lvl1pPr>
          </a:lstStyle>
          <a:p>
            <a:r>
              <a:rPr lang="sk-SK"/>
              <a:t>Kliknutím upravte štýl predlohy nadpisu</a:t>
            </a:r>
          </a:p>
        </p:txBody>
      </p:sp>
      <p:sp>
        <p:nvSpPr>
          <p:cNvPr id="3" name="Zástupný objekt pre obrázok 2">
            <a:extLst>
              <a:ext uri="{FF2B5EF4-FFF2-40B4-BE49-F238E27FC236}">
                <a16:creationId xmlns:a16="http://schemas.microsoft.com/office/drawing/2014/main" id="{3C9B563C-3C33-5834-6E3A-F9DFCD1F5C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k-SK"/>
          </a:p>
        </p:txBody>
      </p:sp>
      <p:sp>
        <p:nvSpPr>
          <p:cNvPr id="4" name="Zástupný text 3">
            <a:extLst>
              <a:ext uri="{FF2B5EF4-FFF2-40B4-BE49-F238E27FC236}">
                <a16:creationId xmlns:a16="http://schemas.microsoft.com/office/drawing/2014/main" id="{6D0FEAB8-930D-CD2E-2EAB-9F0C0CF370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Kliknite sem a upravte štýly predlohy textu</a:t>
            </a:r>
          </a:p>
        </p:txBody>
      </p:sp>
      <p:sp>
        <p:nvSpPr>
          <p:cNvPr id="5" name="Zástupný objekt pre dátum 4">
            <a:extLst>
              <a:ext uri="{FF2B5EF4-FFF2-40B4-BE49-F238E27FC236}">
                <a16:creationId xmlns:a16="http://schemas.microsoft.com/office/drawing/2014/main" id="{4E75138F-3730-C0E1-1BE2-10CD2413C0F6}"/>
              </a:ext>
            </a:extLst>
          </p:cNvPr>
          <p:cNvSpPr>
            <a:spLocks noGrp="1"/>
          </p:cNvSpPr>
          <p:nvPr>
            <p:ph type="dt" sz="half" idx="10"/>
          </p:nvPr>
        </p:nvSpPr>
        <p:spPr/>
        <p:txBody>
          <a:bodyPr/>
          <a:lstStyle/>
          <a:p>
            <a:fld id="{A1C1AB60-560D-4B56-B04F-A2B6B95AD154}" type="datetimeFigureOut">
              <a:rPr lang="sk-SK" smtClean="0"/>
              <a:t>19. 5. 2026</a:t>
            </a:fld>
            <a:endParaRPr lang="sk-SK"/>
          </a:p>
        </p:txBody>
      </p:sp>
      <p:sp>
        <p:nvSpPr>
          <p:cNvPr id="6" name="Zástupný objekt pre pätu 5">
            <a:extLst>
              <a:ext uri="{FF2B5EF4-FFF2-40B4-BE49-F238E27FC236}">
                <a16:creationId xmlns:a16="http://schemas.microsoft.com/office/drawing/2014/main" id="{0BAE0DD8-9104-6973-9485-5044DF03EB8A}"/>
              </a:ext>
            </a:extLst>
          </p:cNvPr>
          <p:cNvSpPr>
            <a:spLocks noGrp="1"/>
          </p:cNvSpPr>
          <p:nvPr>
            <p:ph type="ftr" sz="quarter" idx="11"/>
          </p:nvPr>
        </p:nvSpPr>
        <p:spPr/>
        <p:txBody>
          <a:bodyPr/>
          <a:lstStyle/>
          <a:p>
            <a:endParaRPr lang="sk-SK"/>
          </a:p>
        </p:txBody>
      </p:sp>
      <p:sp>
        <p:nvSpPr>
          <p:cNvPr id="7" name="Zástupný objekt pre číslo snímky 6">
            <a:extLst>
              <a:ext uri="{FF2B5EF4-FFF2-40B4-BE49-F238E27FC236}">
                <a16:creationId xmlns:a16="http://schemas.microsoft.com/office/drawing/2014/main" id="{8F1052F9-1537-1CEC-D870-5CC744A85076}"/>
              </a:ext>
            </a:extLst>
          </p:cNvPr>
          <p:cNvSpPr>
            <a:spLocks noGrp="1"/>
          </p:cNvSpPr>
          <p:nvPr>
            <p:ph type="sldNum" sz="quarter" idx="12"/>
          </p:nvPr>
        </p:nvSpPr>
        <p:spPr/>
        <p:txBody>
          <a:bodyPr/>
          <a:lstStyle/>
          <a:p>
            <a:fld id="{6C926750-A151-45C7-80AF-98417AF3FA02}" type="slidenum">
              <a:rPr lang="sk-SK" smtClean="0"/>
              <a:t>‹#›</a:t>
            </a:fld>
            <a:endParaRPr lang="sk-SK"/>
          </a:p>
        </p:txBody>
      </p:sp>
    </p:spTree>
    <p:extLst>
      <p:ext uri="{BB962C8B-B14F-4D97-AF65-F5344CB8AC3E}">
        <p14:creationId xmlns:p14="http://schemas.microsoft.com/office/powerpoint/2010/main" val="7027022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nadpis 1">
            <a:extLst>
              <a:ext uri="{FF2B5EF4-FFF2-40B4-BE49-F238E27FC236}">
                <a16:creationId xmlns:a16="http://schemas.microsoft.com/office/drawing/2014/main" id="{6CFCD469-40F1-A03F-9BFD-7B08DCAE17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k-SK"/>
              <a:t>Kliknutím upravte štýl predlohy nadpisu</a:t>
            </a:r>
          </a:p>
        </p:txBody>
      </p:sp>
      <p:sp>
        <p:nvSpPr>
          <p:cNvPr id="3" name="Zástupný text 2">
            <a:extLst>
              <a:ext uri="{FF2B5EF4-FFF2-40B4-BE49-F238E27FC236}">
                <a16:creationId xmlns:a16="http://schemas.microsoft.com/office/drawing/2014/main" id="{DDBAAEB8-CE59-9E18-CF46-7DCE9905D3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a:extLst>
              <a:ext uri="{FF2B5EF4-FFF2-40B4-BE49-F238E27FC236}">
                <a16:creationId xmlns:a16="http://schemas.microsoft.com/office/drawing/2014/main" id="{D96B9AC6-D9DF-F162-EF60-07AAF799E43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1C1AB60-560D-4B56-B04F-A2B6B95AD154}" type="datetimeFigureOut">
              <a:rPr lang="sk-SK" smtClean="0"/>
              <a:t>19. 5. 2026</a:t>
            </a:fld>
            <a:endParaRPr lang="sk-SK"/>
          </a:p>
        </p:txBody>
      </p:sp>
      <p:sp>
        <p:nvSpPr>
          <p:cNvPr id="5" name="Zástupný objekt pre pätu 4">
            <a:extLst>
              <a:ext uri="{FF2B5EF4-FFF2-40B4-BE49-F238E27FC236}">
                <a16:creationId xmlns:a16="http://schemas.microsoft.com/office/drawing/2014/main" id="{DFEE3355-AF62-B92F-4E05-E383C03E6D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sk-SK"/>
          </a:p>
        </p:txBody>
      </p:sp>
      <p:sp>
        <p:nvSpPr>
          <p:cNvPr id="6" name="Zástupný objekt pre číslo snímky 5">
            <a:extLst>
              <a:ext uri="{FF2B5EF4-FFF2-40B4-BE49-F238E27FC236}">
                <a16:creationId xmlns:a16="http://schemas.microsoft.com/office/drawing/2014/main" id="{72EE60D9-0FBB-04A3-1C3C-B2E27C7878E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C926750-A151-45C7-80AF-98417AF3FA02}" type="slidenum">
              <a:rPr lang="sk-SK" smtClean="0"/>
              <a:t>‹#›</a:t>
            </a:fld>
            <a:endParaRPr lang="sk-SK"/>
          </a:p>
        </p:txBody>
      </p:sp>
    </p:spTree>
    <p:extLst>
      <p:ext uri="{BB962C8B-B14F-4D97-AF65-F5344CB8AC3E}">
        <p14:creationId xmlns:p14="http://schemas.microsoft.com/office/powerpoint/2010/main" val="33067038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bratislavask.s3.bratislava.sk/upload/US_vin_CISTOPIS_ZADANIA_12_2022_f1786f58b2.pdf?updated_at=2023-02-07T15:29:58.756Z"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logoBA – TaekwonDo Bratislava a Športový klub Koryo">
            <a:extLst>
              <a:ext uri="{FF2B5EF4-FFF2-40B4-BE49-F238E27FC236}">
                <a16:creationId xmlns:a16="http://schemas.microsoft.com/office/drawing/2014/main" id="{CAD36FF7-0187-4DE6-8F4E-DC0D02DDA8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6917" y="207036"/>
            <a:ext cx="1418165" cy="802194"/>
          </a:xfrm>
          <a:prstGeom prst="rect">
            <a:avLst/>
          </a:prstGeom>
          <a:noFill/>
          <a:extLst>
            <a:ext uri="{909E8E84-426E-40DD-AFC4-6F175D3DCCD1}">
              <a14:hiddenFill xmlns:a14="http://schemas.microsoft.com/office/drawing/2010/main">
                <a:solidFill>
                  <a:srgbClr val="FFFFFF"/>
                </a:solidFill>
              </a14:hiddenFill>
            </a:ext>
          </a:extLst>
        </p:spPr>
      </p:pic>
      <p:sp>
        <p:nvSpPr>
          <p:cNvPr id="6" name="BlokTextu 5">
            <a:extLst>
              <a:ext uri="{FF2B5EF4-FFF2-40B4-BE49-F238E27FC236}">
                <a16:creationId xmlns:a16="http://schemas.microsoft.com/office/drawing/2014/main" id="{7097F1B4-9258-C062-DDBC-97CC9B34663F}"/>
              </a:ext>
            </a:extLst>
          </p:cNvPr>
          <p:cNvSpPr txBox="1"/>
          <p:nvPr/>
        </p:nvSpPr>
        <p:spPr>
          <a:xfrm>
            <a:off x="405244" y="927397"/>
            <a:ext cx="11440391" cy="4801314"/>
          </a:xfrm>
          <a:prstGeom prst="rect">
            <a:avLst/>
          </a:prstGeom>
          <a:noFill/>
        </p:spPr>
        <p:txBody>
          <a:bodyPr wrap="square">
            <a:spAutoFit/>
          </a:bodyPr>
          <a:lstStyle/>
          <a:p>
            <a:pPr algn="ctr"/>
            <a:endParaRPr lang="sk-SK" dirty="0">
              <a:ea typeface="Inter" panose="02000503000000020004" pitchFamily="2" charset="0"/>
            </a:endParaRPr>
          </a:p>
          <a:p>
            <a:pPr algn="ctr"/>
            <a:endParaRPr lang="sk-SK" dirty="0">
              <a:ea typeface="Inter" panose="02000503000000020004" pitchFamily="2" charset="0"/>
            </a:endParaRPr>
          </a:p>
          <a:p>
            <a:pPr algn="ctr"/>
            <a:r>
              <a:rPr lang="sk-SK" dirty="0">
                <a:ea typeface="Inter" panose="02000503000000020004" pitchFamily="2" charset="0"/>
              </a:rPr>
              <a:t>Rokovanie orgánov samosprávy hlavného mesta SR Bratislavy</a:t>
            </a:r>
          </a:p>
          <a:p>
            <a:pPr algn="ctr"/>
            <a:endParaRPr lang="sk-SK" dirty="0">
              <a:ea typeface="Inter" panose="02000503000000020004" pitchFamily="2" charset="0"/>
            </a:endParaRPr>
          </a:p>
          <a:p>
            <a:pPr algn="ctr"/>
            <a:endParaRPr lang="sk-SK" dirty="0">
              <a:ea typeface="Inter" panose="02000503000000020004" pitchFamily="2" charset="0"/>
            </a:endParaRPr>
          </a:p>
          <a:p>
            <a:pPr algn="ctr"/>
            <a:endParaRPr lang="sk-SK" dirty="0">
              <a:solidFill>
                <a:srgbClr val="CE4245"/>
              </a:solidFill>
              <a:ea typeface="Inter" panose="02000503000000020004" pitchFamily="2" charset="0"/>
            </a:endParaRPr>
          </a:p>
          <a:p>
            <a:pPr algn="ctr"/>
            <a:r>
              <a:rPr lang="sk-SK" sz="3600" b="1" dirty="0">
                <a:solidFill>
                  <a:srgbClr val="CE4245"/>
                </a:solidFill>
                <a:ea typeface="Inter" panose="02000503000000020004" pitchFamily="2" charset="0"/>
              </a:rPr>
              <a:t>Informácia o spracovanom Dodatku č.1</a:t>
            </a:r>
            <a:br>
              <a:rPr lang="sk-SK" sz="3600" b="1" dirty="0">
                <a:ea typeface="Inter" panose="02000503000000020004" pitchFamily="2" charset="0"/>
              </a:rPr>
            </a:br>
            <a:r>
              <a:rPr lang="sk-SK" sz="3600" b="1" dirty="0"/>
              <a:t>k zadaniu Urbanistickej štúdie viníc </a:t>
            </a:r>
          </a:p>
          <a:p>
            <a:pPr algn="ctr"/>
            <a:r>
              <a:rPr lang="sk-SK" sz="3600" b="1" dirty="0"/>
              <a:t>na území hlavného </a:t>
            </a:r>
            <a:r>
              <a:rPr lang="sk-SK" sz="3600" b="1"/>
              <a:t>mesta </a:t>
            </a:r>
          </a:p>
          <a:p>
            <a:pPr algn="ctr"/>
            <a:r>
              <a:rPr lang="sk-SK" sz="3600" b="1"/>
              <a:t>Slovenskej republiky Bratislavy</a:t>
            </a:r>
            <a:endParaRPr lang="sk-SK" sz="3600" b="1" dirty="0">
              <a:solidFill>
                <a:srgbClr val="CE4245"/>
              </a:solidFill>
              <a:ea typeface="Inter" panose="02000503000000020004" pitchFamily="2" charset="0"/>
            </a:endParaRPr>
          </a:p>
          <a:p>
            <a:pPr algn="ctr"/>
            <a:endParaRPr lang="sk-SK" sz="3600" b="1" dirty="0">
              <a:solidFill>
                <a:srgbClr val="CE4245"/>
              </a:solidFill>
              <a:ea typeface="Inter" panose="02000503000000020004" pitchFamily="2" charset="0"/>
            </a:endParaRPr>
          </a:p>
          <a:p>
            <a:pPr algn="ctr"/>
            <a:r>
              <a:rPr lang="sk-SK" dirty="0">
                <a:ea typeface="Inter" panose="02000503000000020004" pitchFamily="2" charset="0"/>
              </a:rPr>
              <a:t>MČ Bratislava-Rača, Nové Mesto, Vajnory, Devín</a:t>
            </a:r>
          </a:p>
        </p:txBody>
      </p:sp>
      <p:sp>
        <p:nvSpPr>
          <p:cNvPr id="2" name="Obdĺžnik 1">
            <a:extLst>
              <a:ext uri="{FF2B5EF4-FFF2-40B4-BE49-F238E27FC236}">
                <a16:creationId xmlns:a16="http://schemas.microsoft.com/office/drawing/2014/main" id="{1E5FCEF3-1FAC-32E2-2A02-5B7747F0D992}"/>
              </a:ext>
            </a:extLst>
          </p:cNvPr>
          <p:cNvSpPr/>
          <p:nvPr/>
        </p:nvSpPr>
        <p:spPr>
          <a:xfrm>
            <a:off x="136187" y="145915"/>
            <a:ext cx="11896928" cy="6595353"/>
          </a:xfrm>
          <a:prstGeom prst="rect">
            <a:avLst/>
          </a:prstGeom>
          <a:noFill/>
          <a:ln w="38100">
            <a:solidFill>
              <a:srgbClr val="CE424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dirty="0"/>
          </a:p>
        </p:txBody>
      </p:sp>
    </p:spTree>
    <p:extLst>
      <p:ext uri="{BB962C8B-B14F-4D97-AF65-F5344CB8AC3E}">
        <p14:creationId xmlns:p14="http://schemas.microsoft.com/office/powerpoint/2010/main" val="1264761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lokTextu 6">
            <a:extLst>
              <a:ext uri="{FF2B5EF4-FFF2-40B4-BE49-F238E27FC236}">
                <a16:creationId xmlns:a16="http://schemas.microsoft.com/office/drawing/2014/main" id="{98E1F297-98FB-821A-04E8-6A3ABBB0BADB}"/>
              </a:ext>
            </a:extLst>
          </p:cNvPr>
          <p:cNvSpPr txBox="1"/>
          <p:nvPr/>
        </p:nvSpPr>
        <p:spPr>
          <a:xfrm>
            <a:off x="515566" y="1285042"/>
            <a:ext cx="5330064" cy="369332"/>
          </a:xfrm>
          <a:prstGeom prst="rect">
            <a:avLst/>
          </a:prstGeom>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sk-SK" dirty="0">
                <a:solidFill>
                  <a:schemeClr val="bg1"/>
                </a:solidFill>
              </a:rPr>
              <a:t>Dôvod predloženia materiálu</a:t>
            </a:r>
          </a:p>
        </p:txBody>
      </p:sp>
      <p:sp>
        <p:nvSpPr>
          <p:cNvPr id="10" name="BlokTextu 9">
            <a:extLst>
              <a:ext uri="{FF2B5EF4-FFF2-40B4-BE49-F238E27FC236}">
                <a16:creationId xmlns:a16="http://schemas.microsoft.com/office/drawing/2014/main" id="{D4C31A09-5452-16C3-562C-F7E6F0CEC897}"/>
              </a:ext>
            </a:extLst>
          </p:cNvPr>
          <p:cNvSpPr txBox="1"/>
          <p:nvPr/>
        </p:nvSpPr>
        <p:spPr>
          <a:xfrm>
            <a:off x="504216" y="2033230"/>
            <a:ext cx="11160868" cy="3693319"/>
          </a:xfrm>
          <a:prstGeom prst="rect">
            <a:avLst/>
          </a:prstGeom>
          <a:noFill/>
        </p:spPr>
        <p:txBody>
          <a:bodyPr wrap="square" rtlCol="0">
            <a:spAutoFit/>
          </a:bodyPr>
          <a:lstStyle/>
          <a:p>
            <a:pPr algn="just"/>
            <a:r>
              <a:rPr lang="sk-SK" dirty="0"/>
              <a:t>Dodatok č.1 k zadaniu Urbanistickej štúdie viníc na území hlavného mesta Slovenskej republiky Bratislavy, december 2022 (ďalej aj „Dodatok č.1“) </a:t>
            </a:r>
            <a:r>
              <a:rPr lang="sk-SK" u="sng" dirty="0"/>
              <a:t>priamo nadväzuje, respektíve dopĺňa</a:t>
            </a:r>
            <a:r>
              <a:rPr lang="sk-SK" dirty="0"/>
              <a:t> odsúhlasené zadanie Urbanistickej štúdie viníc na území hlavného mesta Slovenskej republiky Bratislavy, december 2022 (ďalej aj „Zadanie UŠ viníc“), ktoré bolo vypracované na podklade  požiadavky Mestského zastupiteľstva hlavného mesta Slovenskej republiky Bratislavy, ktoré uznesením č. 370/2019 časť B zo dňa 12.12.2019 požiadalo primátora hlavného mesta Slovenskej republiky Bratislavy, aby zabezpečil obstarávanie urbanistickej štúdie a jej verejné prerokovanie. </a:t>
            </a:r>
          </a:p>
          <a:p>
            <a:pPr algn="just"/>
            <a:endParaRPr lang="sk-SK" dirty="0"/>
          </a:p>
          <a:p>
            <a:pPr algn="just"/>
            <a:endParaRPr lang="sk-SK" dirty="0"/>
          </a:p>
          <a:p>
            <a:r>
              <a:rPr lang="sk-SK" dirty="0"/>
              <a:t>Zadanie UŠ viníc je dostupné na linku: </a:t>
            </a:r>
            <a:r>
              <a:rPr lang="sk-SK" u="sng" dirty="0">
                <a:hlinkClick r:id="rId3"/>
              </a:rPr>
              <a:t>https://bratislavask.s3.bratislava.sk/upload/US_vin_CISTOPIS_ZADANIA_12_2022_f1786f58b2.pdf?updated_at=2023-02-07T15:29:58.756Z</a:t>
            </a:r>
            <a:endParaRPr lang="sk-SK" dirty="0"/>
          </a:p>
          <a:p>
            <a:pPr algn="just"/>
            <a:endParaRPr lang="sk-SK" b="1" dirty="0"/>
          </a:p>
        </p:txBody>
      </p:sp>
      <p:pic>
        <p:nvPicPr>
          <p:cNvPr id="4" name="Picture 2" descr="logoBA – TaekwonDo Bratislava a Športový klub Koryo">
            <a:extLst>
              <a:ext uri="{FF2B5EF4-FFF2-40B4-BE49-F238E27FC236}">
                <a16:creationId xmlns:a16="http://schemas.microsoft.com/office/drawing/2014/main" id="{54B4AEB0-BFC1-3E0A-5AC3-CDE00FD402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6917" y="207036"/>
            <a:ext cx="1418165" cy="802194"/>
          </a:xfrm>
          <a:prstGeom prst="rect">
            <a:avLst/>
          </a:prstGeom>
          <a:noFill/>
          <a:extLst>
            <a:ext uri="{909E8E84-426E-40DD-AFC4-6F175D3DCCD1}">
              <a14:hiddenFill xmlns:a14="http://schemas.microsoft.com/office/drawing/2010/main">
                <a:solidFill>
                  <a:srgbClr val="FFFFFF"/>
                </a:solidFill>
              </a14:hiddenFill>
            </a:ext>
          </a:extLst>
        </p:spPr>
      </p:pic>
      <p:sp>
        <p:nvSpPr>
          <p:cNvPr id="6" name="Obdĺžnik 5">
            <a:extLst>
              <a:ext uri="{FF2B5EF4-FFF2-40B4-BE49-F238E27FC236}">
                <a16:creationId xmlns:a16="http://schemas.microsoft.com/office/drawing/2014/main" id="{475CB731-0971-F34B-2A65-FC7FA815C1CE}"/>
              </a:ext>
            </a:extLst>
          </p:cNvPr>
          <p:cNvSpPr/>
          <p:nvPr/>
        </p:nvSpPr>
        <p:spPr>
          <a:xfrm>
            <a:off x="136187" y="145915"/>
            <a:ext cx="11896928" cy="6595353"/>
          </a:xfrm>
          <a:prstGeom prst="rect">
            <a:avLst/>
          </a:prstGeom>
          <a:noFill/>
          <a:ln w="38100">
            <a:solidFill>
              <a:srgbClr val="CE424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dirty="0"/>
          </a:p>
        </p:txBody>
      </p:sp>
      <p:sp>
        <p:nvSpPr>
          <p:cNvPr id="2" name="BlokTextu 1">
            <a:extLst>
              <a:ext uri="{FF2B5EF4-FFF2-40B4-BE49-F238E27FC236}">
                <a16:creationId xmlns:a16="http://schemas.microsoft.com/office/drawing/2014/main" id="{759B83AB-0D9B-EF89-B767-21D5E0E0D155}"/>
              </a:ext>
            </a:extLst>
          </p:cNvPr>
          <p:cNvSpPr txBox="1"/>
          <p:nvPr/>
        </p:nvSpPr>
        <p:spPr>
          <a:xfrm>
            <a:off x="6225009" y="1285042"/>
            <a:ext cx="5330064" cy="369332"/>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sk-SK" dirty="0">
                <a:solidFill>
                  <a:schemeClr val="tx1"/>
                </a:solidFill>
              </a:rPr>
              <a:t>Dôvod spracovania materiálu</a:t>
            </a:r>
          </a:p>
        </p:txBody>
      </p:sp>
    </p:spTree>
    <p:extLst>
      <p:ext uri="{BB962C8B-B14F-4D97-AF65-F5344CB8AC3E}">
        <p14:creationId xmlns:p14="http://schemas.microsoft.com/office/powerpoint/2010/main" val="3693014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33EBF8-6963-5227-7A23-8EBDBD93C3AA}"/>
            </a:ext>
          </a:extLst>
        </p:cNvPr>
        <p:cNvGrpSpPr/>
        <p:nvPr/>
      </p:nvGrpSpPr>
      <p:grpSpPr>
        <a:xfrm>
          <a:off x="0" y="0"/>
          <a:ext cx="0" cy="0"/>
          <a:chOff x="0" y="0"/>
          <a:chExt cx="0" cy="0"/>
        </a:xfrm>
      </p:grpSpPr>
      <p:sp>
        <p:nvSpPr>
          <p:cNvPr id="6" name="Obdĺžnik 5">
            <a:extLst>
              <a:ext uri="{FF2B5EF4-FFF2-40B4-BE49-F238E27FC236}">
                <a16:creationId xmlns:a16="http://schemas.microsoft.com/office/drawing/2014/main" id="{66E54C1A-DB21-DF4A-7411-62B55B10E6A4}"/>
              </a:ext>
            </a:extLst>
          </p:cNvPr>
          <p:cNvSpPr/>
          <p:nvPr/>
        </p:nvSpPr>
        <p:spPr>
          <a:xfrm>
            <a:off x="136187" y="145915"/>
            <a:ext cx="11896928" cy="6595353"/>
          </a:xfrm>
          <a:prstGeom prst="rect">
            <a:avLst/>
          </a:prstGeom>
          <a:noFill/>
          <a:ln w="38100">
            <a:solidFill>
              <a:srgbClr val="CE424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dirty="0"/>
          </a:p>
        </p:txBody>
      </p:sp>
      <p:sp>
        <p:nvSpPr>
          <p:cNvPr id="8" name="BlokTextu 7">
            <a:extLst>
              <a:ext uri="{FF2B5EF4-FFF2-40B4-BE49-F238E27FC236}">
                <a16:creationId xmlns:a16="http://schemas.microsoft.com/office/drawing/2014/main" id="{68903253-6982-2B5D-A3FE-4950E3BDD3A8}"/>
              </a:ext>
            </a:extLst>
          </p:cNvPr>
          <p:cNvSpPr txBox="1"/>
          <p:nvPr/>
        </p:nvSpPr>
        <p:spPr>
          <a:xfrm>
            <a:off x="504216" y="2033230"/>
            <a:ext cx="11160868" cy="3693319"/>
          </a:xfrm>
          <a:prstGeom prst="rect">
            <a:avLst/>
          </a:prstGeom>
          <a:noFill/>
        </p:spPr>
        <p:txBody>
          <a:bodyPr wrap="square" rtlCol="0">
            <a:spAutoFit/>
          </a:bodyPr>
          <a:lstStyle/>
          <a:p>
            <a:pPr algn="just"/>
            <a:r>
              <a:rPr lang="sk-SK" dirty="0"/>
              <a:t>Zadanie UŠ viníc bolo spracované v súlade s ustanoveniami zákona č. 50/1976 Zb. o územnom plánovaní stavebnom poriadku v znení neskorších predpisov a vyhlášky MŽP SR č. 55/2001 Z. z. o územnoplánovacích podkladoch a územnoplánovacej dokumentácii v decembri 2022.</a:t>
            </a:r>
          </a:p>
          <a:p>
            <a:pPr algn="just"/>
            <a:r>
              <a:rPr lang="sk-SK" dirty="0"/>
              <a:t>Následne, 1. apríla 2024 nadobudol účinnosť zákon č. 200/2022 Z. z. zákon o územnom plánovaní, ktorý je aktuálne platnou legislatívou v oblasti územného plánovania.</a:t>
            </a:r>
          </a:p>
          <a:p>
            <a:pPr algn="just"/>
            <a:endParaRPr lang="sk-SK" dirty="0"/>
          </a:p>
          <a:p>
            <a:r>
              <a:rPr lang="sk-SK" dirty="0"/>
              <a:t>Dodatok č. 1 k zadaniu Urbanistickej štúdie viníc na území hlavného mesta SR Bratislavy, december 2022: </a:t>
            </a:r>
          </a:p>
          <a:p>
            <a:pPr marL="285750" lvl="0" indent="-285750">
              <a:buFont typeface="Arial" panose="020B0604020202020204" pitchFamily="34" charset="0"/>
              <a:buChar char="•"/>
            </a:pPr>
            <a:r>
              <a:rPr lang="sk-SK" dirty="0"/>
              <a:t>aktualizuje zadanie v zmysle platnej legislatívy, </a:t>
            </a:r>
          </a:p>
          <a:p>
            <a:pPr marL="285750" lvl="0" indent="-285750">
              <a:buFont typeface="Arial" panose="020B0604020202020204" pitchFamily="34" charset="0"/>
              <a:buChar char="•"/>
            </a:pPr>
            <a:r>
              <a:rPr lang="sk-SK" dirty="0"/>
              <a:t>aktualizuje zadanie v zmysle schválenej a aktuálne obstarávanej územnoplánovacej dokumentácie, </a:t>
            </a:r>
          </a:p>
          <a:p>
            <a:pPr marL="285750" lvl="0" indent="-285750">
              <a:buFont typeface="Arial" panose="020B0604020202020204" pitchFamily="34" charset="0"/>
              <a:buChar char="•"/>
            </a:pPr>
            <a:r>
              <a:rPr lang="sk-SK" dirty="0"/>
              <a:t>dopĺňa názvoslovie a požiadavky na spracovanie územnoplánovacej štúdie zároveň aj ako územnoplánovacieho podkladu pre pripravovaný Metropolitný územný plán Bratislavy (ďalej aj „MÚP“),</a:t>
            </a:r>
          </a:p>
          <a:p>
            <a:pPr marL="285750" lvl="0" indent="-285750">
              <a:buFont typeface="Arial" panose="020B0604020202020204" pitchFamily="34" charset="0"/>
              <a:buChar char="•"/>
            </a:pPr>
            <a:r>
              <a:rPr lang="sk-SK" dirty="0"/>
              <a:t>upravuje a dopĺňa hlavné ciele riešenia v zmysle vyššie uvedeného.</a:t>
            </a:r>
          </a:p>
          <a:p>
            <a:pPr marL="285750" lvl="0" indent="-285750">
              <a:buFont typeface="Arial" panose="020B0604020202020204" pitchFamily="34" charset="0"/>
              <a:buChar char="•"/>
            </a:pPr>
            <a:endParaRPr lang="sk-SK" dirty="0"/>
          </a:p>
        </p:txBody>
      </p:sp>
      <p:pic>
        <p:nvPicPr>
          <p:cNvPr id="9" name="Picture 2" descr="logoBA – TaekwonDo Bratislava a Športový klub Koryo">
            <a:extLst>
              <a:ext uri="{FF2B5EF4-FFF2-40B4-BE49-F238E27FC236}">
                <a16:creationId xmlns:a16="http://schemas.microsoft.com/office/drawing/2014/main" id="{288A34D0-A8AE-12F6-D0F8-0C689B6E10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6917" y="207036"/>
            <a:ext cx="1418165" cy="802194"/>
          </a:xfrm>
          <a:prstGeom prst="rect">
            <a:avLst/>
          </a:prstGeom>
          <a:noFill/>
          <a:extLst>
            <a:ext uri="{909E8E84-426E-40DD-AFC4-6F175D3DCCD1}">
              <a14:hiddenFill xmlns:a14="http://schemas.microsoft.com/office/drawing/2010/main">
                <a:solidFill>
                  <a:srgbClr val="FFFFFF"/>
                </a:solidFill>
              </a14:hiddenFill>
            </a:ext>
          </a:extLst>
        </p:spPr>
      </p:pic>
      <p:sp>
        <p:nvSpPr>
          <p:cNvPr id="2" name="BlokTextu 1">
            <a:extLst>
              <a:ext uri="{FF2B5EF4-FFF2-40B4-BE49-F238E27FC236}">
                <a16:creationId xmlns:a16="http://schemas.microsoft.com/office/drawing/2014/main" id="{63DB5C15-D3F2-A439-313F-329F339F2689}"/>
              </a:ext>
            </a:extLst>
          </p:cNvPr>
          <p:cNvSpPr txBox="1"/>
          <p:nvPr/>
        </p:nvSpPr>
        <p:spPr>
          <a:xfrm>
            <a:off x="515566" y="1285042"/>
            <a:ext cx="5330064" cy="369332"/>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sk-SK" dirty="0">
                <a:solidFill>
                  <a:schemeClr val="tx1"/>
                </a:solidFill>
              </a:rPr>
              <a:t>Dôvod predloženia materiálu</a:t>
            </a:r>
          </a:p>
        </p:txBody>
      </p:sp>
      <p:sp>
        <p:nvSpPr>
          <p:cNvPr id="3" name="BlokTextu 2">
            <a:extLst>
              <a:ext uri="{FF2B5EF4-FFF2-40B4-BE49-F238E27FC236}">
                <a16:creationId xmlns:a16="http://schemas.microsoft.com/office/drawing/2014/main" id="{53165458-C1C2-02BC-9634-9F1DF5643F87}"/>
              </a:ext>
            </a:extLst>
          </p:cNvPr>
          <p:cNvSpPr txBox="1"/>
          <p:nvPr/>
        </p:nvSpPr>
        <p:spPr>
          <a:xfrm>
            <a:off x="6225009" y="1263016"/>
            <a:ext cx="5330064" cy="369332"/>
          </a:xfrm>
          <a:prstGeom prst="rect">
            <a:avLst/>
          </a:prstGeom>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sk-SK" dirty="0">
                <a:solidFill>
                  <a:schemeClr val="bg1"/>
                </a:solidFill>
              </a:rPr>
              <a:t>Dôvod spracovania materiálu</a:t>
            </a:r>
          </a:p>
        </p:txBody>
      </p:sp>
    </p:spTree>
    <p:extLst>
      <p:ext uri="{BB962C8B-B14F-4D97-AF65-F5344CB8AC3E}">
        <p14:creationId xmlns:p14="http://schemas.microsoft.com/office/powerpoint/2010/main" val="3901220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39D5C2-0A92-1C76-EC5A-922C703BB1F4}"/>
            </a:ext>
          </a:extLst>
        </p:cNvPr>
        <p:cNvGrpSpPr/>
        <p:nvPr/>
      </p:nvGrpSpPr>
      <p:grpSpPr>
        <a:xfrm>
          <a:off x="0" y="0"/>
          <a:ext cx="0" cy="0"/>
          <a:chOff x="0" y="0"/>
          <a:chExt cx="0" cy="0"/>
        </a:xfrm>
      </p:grpSpPr>
      <p:pic>
        <p:nvPicPr>
          <p:cNvPr id="3" name="Obrázok 2">
            <a:extLst>
              <a:ext uri="{FF2B5EF4-FFF2-40B4-BE49-F238E27FC236}">
                <a16:creationId xmlns:a16="http://schemas.microsoft.com/office/drawing/2014/main" id="{C643ED79-E84A-7ABF-7E46-EAE3698704A4}"/>
              </a:ext>
            </a:extLst>
          </p:cNvPr>
          <p:cNvPicPr>
            <a:picLocks noChangeAspect="1"/>
          </p:cNvPicPr>
          <p:nvPr/>
        </p:nvPicPr>
        <p:blipFill>
          <a:blip r:embed="rId3"/>
          <a:stretch>
            <a:fillRect/>
          </a:stretch>
        </p:blipFill>
        <p:spPr>
          <a:xfrm>
            <a:off x="590108" y="205348"/>
            <a:ext cx="5169525" cy="6447304"/>
          </a:xfrm>
          <a:prstGeom prst="rect">
            <a:avLst/>
          </a:prstGeom>
        </p:spPr>
      </p:pic>
      <p:sp>
        <p:nvSpPr>
          <p:cNvPr id="12" name="Obdĺžnik 11">
            <a:extLst>
              <a:ext uri="{FF2B5EF4-FFF2-40B4-BE49-F238E27FC236}">
                <a16:creationId xmlns:a16="http://schemas.microsoft.com/office/drawing/2014/main" id="{63E0F786-16CE-9849-C21C-96757E13076F}"/>
              </a:ext>
            </a:extLst>
          </p:cNvPr>
          <p:cNvSpPr/>
          <p:nvPr/>
        </p:nvSpPr>
        <p:spPr>
          <a:xfrm>
            <a:off x="136187" y="145915"/>
            <a:ext cx="11896928" cy="6595353"/>
          </a:xfrm>
          <a:prstGeom prst="rect">
            <a:avLst/>
          </a:prstGeom>
          <a:noFill/>
          <a:ln w="38100">
            <a:solidFill>
              <a:srgbClr val="CE424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dirty="0"/>
          </a:p>
        </p:txBody>
      </p:sp>
      <p:sp>
        <p:nvSpPr>
          <p:cNvPr id="7" name="BlokTextu 6">
            <a:extLst>
              <a:ext uri="{FF2B5EF4-FFF2-40B4-BE49-F238E27FC236}">
                <a16:creationId xmlns:a16="http://schemas.microsoft.com/office/drawing/2014/main" id="{CC60E430-2DA4-5BF1-F43D-C19D79956FA5}"/>
              </a:ext>
            </a:extLst>
          </p:cNvPr>
          <p:cNvSpPr txBox="1"/>
          <p:nvPr/>
        </p:nvSpPr>
        <p:spPr>
          <a:xfrm>
            <a:off x="5770869" y="5693587"/>
            <a:ext cx="6094476" cy="646331"/>
          </a:xfrm>
          <a:prstGeom prst="rect">
            <a:avLst/>
          </a:prstGeom>
          <a:noFill/>
        </p:spPr>
        <p:txBody>
          <a:bodyPr wrap="square">
            <a:spAutoFit/>
          </a:bodyPr>
          <a:lstStyle/>
          <a:p>
            <a:r>
              <a:rPr lang="sk-SK" sz="1800" b="1" u="none" strike="noStrike" baseline="0" dirty="0">
                <a:solidFill>
                  <a:srgbClr val="000000"/>
                </a:solidFill>
              </a:rPr>
              <a:t>Vymedzenie riešeného územia a územia širších vzťahov</a:t>
            </a:r>
            <a:r>
              <a:rPr lang="sk-SK" sz="1800" b="0" u="none" strike="noStrike" baseline="0" dirty="0">
                <a:solidFill>
                  <a:srgbClr val="000000"/>
                </a:solidFill>
              </a:rPr>
              <a:t>, </a:t>
            </a:r>
          </a:p>
          <a:p>
            <a:r>
              <a:rPr lang="sk-SK" sz="1800" b="0" u="none" strike="noStrike" baseline="0" dirty="0">
                <a:solidFill>
                  <a:srgbClr val="000000"/>
                </a:solidFill>
              </a:rPr>
              <a:t>MČ Devín</a:t>
            </a:r>
            <a:endParaRPr lang="sk-SK" dirty="0"/>
          </a:p>
        </p:txBody>
      </p:sp>
    </p:spTree>
    <p:extLst>
      <p:ext uri="{BB962C8B-B14F-4D97-AF65-F5344CB8AC3E}">
        <p14:creationId xmlns:p14="http://schemas.microsoft.com/office/powerpoint/2010/main" val="733314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E81BA2-86E2-0093-1FD5-AE2D51C0251A}"/>
            </a:ext>
          </a:extLst>
        </p:cNvPr>
        <p:cNvGrpSpPr/>
        <p:nvPr/>
      </p:nvGrpSpPr>
      <p:grpSpPr>
        <a:xfrm>
          <a:off x="0" y="0"/>
          <a:ext cx="0" cy="0"/>
          <a:chOff x="0" y="0"/>
          <a:chExt cx="0" cy="0"/>
        </a:xfrm>
      </p:grpSpPr>
      <p:sp>
        <p:nvSpPr>
          <p:cNvPr id="15" name="Obdĺžnik 14">
            <a:extLst>
              <a:ext uri="{FF2B5EF4-FFF2-40B4-BE49-F238E27FC236}">
                <a16:creationId xmlns:a16="http://schemas.microsoft.com/office/drawing/2014/main" id="{3E4CD11D-A474-78B1-484F-5F7F3C35288D}"/>
              </a:ext>
            </a:extLst>
          </p:cNvPr>
          <p:cNvSpPr/>
          <p:nvPr/>
        </p:nvSpPr>
        <p:spPr>
          <a:xfrm>
            <a:off x="136187" y="145915"/>
            <a:ext cx="11896928" cy="6595353"/>
          </a:xfrm>
          <a:prstGeom prst="rect">
            <a:avLst/>
          </a:prstGeom>
          <a:noFill/>
          <a:ln w="38100">
            <a:solidFill>
              <a:srgbClr val="CE424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k-SK" dirty="0"/>
          </a:p>
        </p:txBody>
      </p:sp>
      <p:pic>
        <p:nvPicPr>
          <p:cNvPr id="3" name="Obrázok 2">
            <a:extLst>
              <a:ext uri="{FF2B5EF4-FFF2-40B4-BE49-F238E27FC236}">
                <a16:creationId xmlns:a16="http://schemas.microsoft.com/office/drawing/2014/main" id="{43F49692-067B-003E-3915-35CEF21ADD3F}"/>
              </a:ext>
            </a:extLst>
          </p:cNvPr>
          <p:cNvPicPr>
            <a:picLocks noChangeAspect="1"/>
          </p:cNvPicPr>
          <p:nvPr/>
        </p:nvPicPr>
        <p:blipFill>
          <a:blip r:embed="rId3"/>
          <a:stretch>
            <a:fillRect/>
          </a:stretch>
        </p:blipFill>
        <p:spPr>
          <a:xfrm>
            <a:off x="590108" y="219939"/>
            <a:ext cx="5012992" cy="6447304"/>
          </a:xfrm>
          <a:prstGeom prst="rect">
            <a:avLst/>
          </a:prstGeom>
        </p:spPr>
      </p:pic>
      <p:sp>
        <p:nvSpPr>
          <p:cNvPr id="7" name="BlokTextu 6">
            <a:extLst>
              <a:ext uri="{FF2B5EF4-FFF2-40B4-BE49-F238E27FC236}">
                <a16:creationId xmlns:a16="http://schemas.microsoft.com/office/drawing/2014/main" id="{C573D314-55B1-6BB7-690F-21B28A46C14D}"/>
              </a:ext>
            </a:extLst>
          </p:cNvPr>
          <p:cNvSpPr txBox="1"/>
          <p:nvPr/>
        </p:nvSpPr>
        <p:spPr>
          <a:xfrm>
            <a:off x="5770869" y="5693587"/>
            <a:ext cx="6094476" cy="646331"/>
          </a:xfrm>
          <a:prstGeom prst="rect">
            <a:avLst/>
          </a:prstGeom>
          <a:noFill/>
        </p:spPr>
        <p:txBody>
          <a:bodyPr wrap="square">
            <a:spAutoFit/>
          </a:bodyPr>
          <a:lstStyle/>
          <a:p>
            <a:r>
              <a:rPr lang="sk-SK" sz="1800" b="1" u="none" strike="noStrike" baseline="0" dirty="0">
                <a:solidFill>
                  <a:srgbClr val="000000"/>
                </a:solidFill>
              </a:rPr>
              <a:t>Vymedzenie riešeného územia a územia širších vzťahov</a:t>
            </a:r>
            <a:r>
              <a:rPr lang="sk-SK" sz="1800" b="0" u="none" strike="noStrike" baseline="0" dirty="0">
                <a:solidFill>
                  <a:srgbClr val="000000"/>
                </a:solidFill>
              </a:rPr>
              <a:t>, </a:t>
            </a:r>
          </a:p>
          <a:p>
            <a:r>
              <a:rPr lang="sk-SK" sz="1800" b="0" u="none" strike="noStrike" baseline="0" dirty="0">
                <a:solidFill>
                  <a:srgbClr val="000000"/>
                </a:solidFill>
              </a:rPr>
              <a:t>MČ Nové Mesto, Rača, Vajnory </a:t>
            </a:r>
            <a:endParaRPr lang="sk-SK" dirty="0"/>
          </a:p>
        </p:txBody>
      </p:sp>
    </p:spTree>
    <p:extLst>
      <p:ext uri="{BB962C8B-B14F-4D97-AF65-F5344CB8AC3E}">
        <p14:creationId xmlns:p14="http://schemas.microsoft.com/office/powerpoint/2010/main" val="1890458566"/>
      </p:ext>
    </p:extLst>
  </p:cSld>
  <p:clrMapOvr>
    <a:masterClrMapping/>
  </p:clrMapOvr>
</p:sld>
</file>

<file path=ppt/theme/theme1.xml><?xml version="1.0" encoding="utf-8"?>
<a:theme xmlns:a="http://schemas.openxmlformats.org/drawingml/2006/main" name="Motív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Motív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327</TotalTime>
  <Words>363</Words>
  <Application>Microsoft Office PowerPoint</Application>
  <PresentationFormat>Širokouhlá</PresentationFormat>
  <Paragraphs>35</Paragraphs>
  <Slides>5</Slides>
  <Notes>4</Notes>
  <HiddenSlides>0</HiddenSlides>
  <MMClips>0</MMClips>
  <ScaleCrop>false</ScaleCrop>
  <HeadingPairs>
    <vt:vector size="6" baseType="variant">
      <vt:variant>
        <vt:lpstr>Použité písma</vt:lpstr>
      </vt:variant>
      <vt:variant>
        <vt:i4>4</vt:i4>
      </vt:variant>
      <vt:variant>
        <vt:lpstr>Motív</vt:lpstr>
      </vt:variant>
      <vt:variant>
        <vt:i4>1</vt:i4>
      </vt:variant>
      <vt:variant>
        <vt:lpstr>Nadpisy snímok</vt:lpstr>
      </vt:variant>
      <vt:variant>
        <vt:i4>5</vt:i4>
      </vt:variant>
    </vt:vector>
  </HeadingPairs>
  <TitlesOfParts>
    <vt:vector size="10" baseType="lpstr">
      <vt:lpstr>Aptos</vt:lpstr>
      <vt:lpstr>Aptos Display</vt:lpstr>
      <vt:lpstr>Arial</vt:lpstr>
      <vt:lpstr>Inter</vt:lpstr>
      <vt:lpstr>Motív Office</vt:lpstr>
      <vt:lpstr>Prezentácia programu PowerPoint</vt:lpstr>
      <vt:lpstr>Prezentácia programu PowerPoint</vt:lpstr>
      <vt:lpstr>Prezentácia programu PowerPoint</vt:lpstr>
      <vt:lpstr>Prezentácia programu PowerPoint</vt:lpstr>
      <vt:lpstr>Prezentácia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Tomašáková Alexandra, Ing. arch.</dc:creator>
  <cp:lastModifiedBy>Benčová Terézia, Ing. arch.</cp:lastModifiedBy>
  <cp:revision>4</cp:revision>
  <dcterms:created xsi:type="dcterms:W3CDTF">2025-11-19T11:48:56Z</dcterms:created>
  <dcterms:modified xsi:type="dcterms:W3CDTF">2026-05-19T12:50:07Z</dcterms:modified>
  <cp:contentStatus/>
</cp:coreProperties>
</file>